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654" r:id="rId2"/>
    <p:sldMasterId id="2147484102" r:id="rId3"/>
    <p:sldMasterId id="2147484412" r:id="rId4"/>
    <p:sldMasterId id="2147484424" r:id="rId5"/>
    <p:sldMasterId id="2147484436" r:id="rId6"/>
    <p:sldMasterId id="2147484537" r:id="rId7"/>
    <p:sldMasterId id="2147485682" r:id="rId8"/>
  </p:sldMasterIdLst>
  <p:notesMasterIdLst>
    <p:notesMasterId r:id="rId37"/>
  </p:notesMasterIdLst>
  <p:sldIdLst>
    <p:sldId id="511" r:id="rId9"/>
    <p:sldId id="537" r:id="rId10"/>
    <p:sldId id="566" r:id="rId11"/>
    <p:sldId id="567" r:id="rId12"/>
    <p:sldId id="568" r:id="rId13"/>
    <p:sldId id="538" r:id="rId14"/>
    <p:sldId id="539" r:id="rId15"/>
    <p:sldId id="541" r:id="rId16"/>
    <p:sldId id="542" r:id="rId17"/>
    <p:sldId id="543" r:id="rId18"/>
    <p:sldId id="570" r:id="rId19"/>
    <p:sldId id="571" r:id="rId20"/>
    <p:sldId id="545" r:id="rId21"/>
    <p:sldId id="547" r:id="rId22"/>
    <p:sldId id="548" r:id="rId23"/>
    <p:sldId id="549" r:id="rId24"/>
    <p:sldId id="552" r:id="rId25"/>
    <p:sldId id="554" r:id="rId26"/>
    <p:sldId id="556" r:id="rId27"/>
    <p:sldId id="557" r:id="rId28"/>
    <p:sldId id="551" r:id="rId29"/>
    <p:sldId id="558" r:id="rId30"/>
    <p:sldId id="559" r:id="rId31"/>
    <p:sldId id="560" r:id="rId32"/>
    <p:sldId id="561" r:id="rId33"/>
    <p:sldId id="562" r:id="rId34"/>
    <p:sldId id="563" r:id="rId35"/>
    <p:sldId id="572" r:id="rId36"/>
  </p:sldIdLst>
  <p:sldSz cx="9144000" cy="6859588"/>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573F"/>
    <a:srgbClr val="FFCE54"/>
    <a:srgbClr val="FBEAA2"/>
    <a:srgbClr val="FC6E51"/>
    <a:srgbClr val="C2F7A7"/>
    <a:srgbClr val="BBE0E3"/>
    <a:srgbClr val="F6B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7" autoAdjust="0"/>
    <p:restoredTop sz="95113" autoAdjust="0"/>
  </p:normalViewPr>
  <p:slideViewPr>
    <p:cSldViewPr>
      <p:cViewPr varScale="1">
        <p:scale>
          <a:sx n="113" d="100"/>
          <a:sy n="113" d="100"/>
        </p:scale>
        <p:origin x="-1800" y="-108"/>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888"/>
    </p:cViewPr>
  </p:sorterViewPr>
  <p:notesViewPr>
    <p:cSldViewPr>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extLst>
          </p:cNvPr>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mn-cs"/>
              </a:defRPr>
            </a:lvl1pPr>
          </a:lstStyle>
          <a:p>
            <a:pPr>
              <a:defRPr/>
            </a:pPr>
            <a:endParaRPr lang="ru-RU" altLang="ru-RU"/>
          </a:p>
        </p:txBody>
      </p:sp>
      <p:sp>
        <p:nvSpPr>
          <p:cNvPr id="24579" name="Rectangle 3">
            <a:extLst>
              <a:ext uri="{FF2B5EF4-FFF2-40B4-BE49-F238E27FC236}"/>
            </a:extLst>
          </p:cNvPr>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mn-cs"/>
              </a:defRPr>
            </a:lvl1pPr>
          </a:lstStyle>
          <a:p>
            <a:pPr>
              <a:defRPr/>
            </a:pPr>
            <a:endParaRPr lang="ru-RU" altLang="ru-RU"/>
          </a:p>
        </p:txBody>
      </p:sp>
      <p:sp>
        <p:nvSpPr>
          <p:cNvPr id="1095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4581" name="Rectangle 5">
            <a:extLst>
              <a:ext uri="{FF2B5EF4-FFF2-40B4-BE49-F238E27FC236}"/>
            </a:extLst>
          </p:cNvPr>
          <p:cNvSpPr>
            <a:spLocks noGrp="1" noChangeArrowheads="1"/>
          </p:cNvSpPr>
          <p:nvPr>
            <p:ph type="body" sz="quarter" idx="3"/>
          </p:nvPr>
        </p:nvSpPr>
        <p:spPr bwMode="auto">
          <a:xfrm>
            <a:off x="679450" y="4716463"/>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24582" name="Rectangle 6">
            <a:extLst>
              <a:ext uri="{FF2B5EF4-FFF2-40B4-BE49-F238E27FC236}"/>
            </a:extLst>
          </p:cNvPr>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mn-cs"/>
              </a:defRPr>
            </a:lvl1pPr>
          </a:lstStyle>
          <a:p>
            <a:pPr>
              <a:defRPr/>
            </a:pPr>
            <a:endParaRPr lang="ru-RU" altLang="ru-RU"/>
          </a:p>
        </p:txBody>
      </p:sp>
      <p:sp>
        <p:nvSpPr>
          <p:cNvPr id="24583" name="Rectangle 7">
            <a:extLst>
              <a:ext uri="{FF2B5EF4-FFF2-40B4-BE49-F238E27FC236}"/>
            </a:extLst>
          </p:cNvPr>
          <p:cNvSpPr>
            <a:spLocks noGrp="1" noChangeArrowheads="1"/>
          </p:cNvSpPr>
          <p:nvPr>
            <p:ph type="sldNum" sz="quarter" idx="5"/>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cs typeface="+mn-cs"/>
              </a:defRPr>
            </a:lvl1pPr>
          </a:lstStyle>
          <a:p>
            <a:pPr>
              <a:defRPr/>
            </a:pPr>
            <a:fld id="{859D9E28-C35A-432F-8B74-1735F31DD873}" type="slidenum">
              <a:rPr lang="ru-RU" altLang="ru-RU"/>
              <a:pPr>
                <a:defRPr/>
              </a:pPr>
              <a:t>‹#›</a:t>
            </a:fld>
            <a:endParaRPr lang="ru-RU" altLang="ru-RU"/>
          </a:p>
        </p:txBody>
      </p:sp>
    </p:spTree>
    <p:extLst>
      <p:ext uri="{BB962C8B-B14F-4D97-AF65-F5344CB8AC3E}">
        <p14:creationId xmlns:p14="http://schemas.microsoft.com/office/powerpoint/2010/main" val="918594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Образ слайда 1"/>
          <p:cNvSpPr>
            <a:spLocks noGrp="1" noRot="1" noChangeAspect="1"/>
          </p:cNvSpPr>
          <p:nvPr>
            <p:ph type="sldImg"/>
          </p:nvPr>
        </p:nvSpPr>
        <p:spPr>
          <a:ln/>
        </p:spPr>
      </p:sp>
      <p:sp>
        <p:nvSpPr>
          <p:cNvPr id="111618"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11619" name="Номер слайда 3"/>
          <p:cNvSpPr>
            <a:spLocks noGrp="1"/>
          </p:cNvSpPr>
          <p:nvPr>
            <p:ph type="sldNum" sz="quarter" idx="5"/>
          </p:nvPr>
        </p:nvSpPr>
        <p:spPr>
          <a:noFill/>
          <a:ln>
            <a:miter lim="800000"/>
            <a:headEnd/>
            <a:tailEnd/>
          </a:ln>
        </p:spPr>
        <p:txBody>
          <a:bodyPr/>
          <a:lstStyle/>
          <a:p>
            <a:fld id="{81B937D0-57F9-4EF7-9535-FD2D4675F9BA}" type="slidenum">
              <a:rPr lang="ru-RU" altLang="ru-RU" smtClean="0">
                <a:latin typeface="Arial" charset="0"/>
                <a:cs typeface="Arial" charset="0"/>
              </a:rPr>
              <a:pPr/>
              <a:t>1</a:t>
            </a:fld>
            <a:endParaRPr lang="ru-RU" altLang="ru-RU"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Образ слайда 1"/>
          <p:cNvSpPr>
            <a:spLocks noGrp="1" noRot="1" noChangeAspect="1"/>
          </p:cNvSpPr>
          <p:nvPr>
            <p:ph type="sldImg"/>
          </p:nvPr>
        </p:nvSpPr>
        <p:spPr>
          <a:ln/>
        </p:spPr>
      </p:sp>
      <p:sp>
        <p:nvSpPr>
          <p:cNvPr id="130050" name="Заметки 2"/>
          <p:cNvSpPr>
            <a:spLocks noGrp="1"/>
          </p:cNvSpPr>
          <p:nvPr>
            <p:ph type="body" idx="1"/>
          </p:nvPr>
        </p:nvSpPr>
        <p:spPr>
          <a:noFill/>
        </p:spPr>
        <p:txBody>
          <a:bodyPr/>
          <a:lstStyle/>
          <a:p>
            <a:r>
              <a:rPr lang="ru-RU" smtClean="0">
                <a:latin typeface="Arial" charset="0"/>
                <a:cs typeface="Arial" charset="0"/>
              </a:rPr>
              <a:t>Полностью сохранили движения документа по регистрам ЕРП и добавили свои. То есть доступна балансировка планов закупок, продаж и производства и отчеты ЕРП по планированию. </a:t>
            </a:r>
          </a:p>
          <a:p>
            <a:r>
              <a:rPr lang="ru-RU" smtClean="0">
                <a:latin typeface="Arial" charset="0"/>
                <a:cs typeface="Arial" charset="0"/>
              </a:rPr>
              <a:t>И даже внешний вид документа по обычным сценариям имеет первоначальным привычный пользователям ЕРП вид и реквизитный состав. Регистрация потребности для конкурентной закупки выполняется с помощью специального сценария, который имеет признак «Регистрирует потребности для подсистемы корпоративные закупки», при этом периодичность сценария должна совпадать с периодичностью корпоративных закупок из настроек системы. Замечу, что сохранены подходы к способам планирования: замечающий и суммирующий. Добавлен контроль лимитов по статье бюджета закупок. Можно очень крупно лимитировать, а планировать более детально.  </a:t>
            </a:r>
          </a:p>
        </p:txBody>
      </p:sp>
      <p:sp>
        <p:nvSpPr>
          <p:cNvPr id="130051" name="Номер слайда 3"/>
          <p:cNvSpPr>
            <a:spLocks noGrp="1"/>
          </p:cNvSpPr>
          <p:nvPr>
            <p:ph type="sldNum" sz="quarter" idx="5"/>
          </p:nvPr>
        </p:nvSpPr>
        <p:spPr>
          <a:noFill/>
          <a:ln>
            <a:miter lim="800000"/>
            <a:headEnd/>
            <a:tailEnd/>
          </a:ln>
        </p:spPr>
        <p:txBody>
          <a:bodyPr/>
          <a:lstStyle/>
          <a:p>
            <a:fld id="{92928DCB-83B1-4073-A1A1-BE2DF59F8339}" type="slidenum">
              <a:rPr lang="ru-RU" altLang="ru-RU" smtClean="0">
                <a:latin typeface="Arial" charset="0"/>
                <a:cs typeface="Arial" charset="0"/>
              </a:rPr>
              <a:pPr/>
              <a:t>10</a:t>
            </a:fld>
            <a:endParaRPr lang="ru-RU" altLang="ru-RU"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Образ слайда 1"/>
          <p:cNvSpPr>
            <a:spLocks noGrp="1" noRot="1" noChangeAspect="1"/>
          </p:cNvSpPr>
          <p:nvPr>
            <p:ph type="sldImg"/>
          </p:nvPr>
        </p:nvSpPr>
        <p:spPr>
          <a:ln/>
        </p:spPr>
      </p:sp>
      <p:sp>
        <p:nvSpPr>
          <p:cNvPr id="132098" name="Заметки 2"/>
          <p:cNvSpPr>
            <a:spLocks noGrp="1"/>
          </p:cNvSpPr>
          <p:nvPr>
            <p:ph type="body" idx="1"/>
          </p:nvPr>
        </p:nvSpPr>
        <p:spPr>
          <a:noFill/>
        </p:spPr>
        <p:txBody>
          <a:bodyPr/>
          <a:lstStyle/>
          <a:p>
            <a:r>
              <a:rPr lang="ru-RU" smtClean="0">
                <a:latin typeface="Arial" charset="0"/>
                <a:cs typeface="Arial" charset="0"/>
              </a:rPr>
              <a:t>В любой организации доминируют действующие договора, при планировании нужно учитывать законтрактованные ранее объемы. Так как мы планируем с длинным горизонтом, то в процессе работы предприятия могут смениться приоритеты, выпускаемая продукция, т.е. во времени изменяется объем потребления. И заключая новые договора нам необходимо четко понимать, какие объемы мы покроем действующими, а какие новыми. Это особенно актуально при проведении корректировки планов закупок. В инструмент заполнения товаров мы добавили формулу, учитывающую законтрактованные объемы. Это стало возможным т.к. договора с поставщиками содержат табличную часть поставляемой спецификации т.е. график поставки номенклатуры и данные хранятся в регистре накопления. Мы всегда знаем статус исполнения договора и потому можем учесть данные этого регистра при планировании. На графике видно, что заявленная потребность на 80% покрывается действующими контрактами. Объемы закупок могут быть сокращены.  </a:t>
            </a:r>
          </a:p>
          <a:p>
            <a:r>
              <a:rPr lang="ru-RU" smtClean="0">
                <a:latin typeface="Arial" charset="0"/>
                <a:cs typeface="Arial" charset="0"/>
              </a:rPr>
              <a:t>Надо понимать, что часть договоров является рамочными, т.е. не содержат конкретного перечня номенклатуры. И такие ограничения будут всегда, что-то пробью ручками. </a:t>
            </a:r>
          </a:p>
        </p:txBody>
      </p:sp>
      <p:sp>
        <p:nvSpPr>
          <p:cNvPr id="132099" name="Номер слайда 3"/>
          <p:cNvSpPr>
            <a:spLocks noGrp="1"/>
          </p:cNvSpPr>
          <p:nvPr>
            <p:ph type="sldNum" sz="quarter" idx="5"/>
          </p:nvPr>
        </p:nvSpPr>
        <p:spPr>
          <a:noFill/>
          <a:ln>
            <a:miter lim="800000"/>
            <a:headEnd/>
            <a:tailEnd/>
          </a:ln>
        </p:spPr>
        <p:txBody>
          <a:bodyPr/>
          <a:lstStyle/>
          <a:p>
            <a:fld id="{A57B0330-CCDB-48A9-A330-A88505F25319}" type="slidenum">
              <a:rPr lang="ru-RU" altLang="ru-RU" smtClean="0">
                <a:latin typeface="Arial" charset="0"/>
                <a:cs typeface="Arial" charset="0"/>
              </a:rPr>
              <a:pPr/>
              <a:t>11</a:t>
            </a:fld>
            <a:endParaRPr lang="ru-RU" altLang="ru-RU"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Образ слайда 1"/>
          <p:cNvSpPr>
            <a:spLocks noGrp="1" noRot="1" noChangeAspect="1"/>
          </p:cNvSpPr>
          <p:nvPr>
            <p:ph type="sldImg"/>
          </p:nvPr>
        </p:nvSpPr>
        <p:spPr>
          <a:ln/>
        </p:spPr>
      </p:sp>
      <p:sp>
        <p:nvSpPr>
          <p:cNvPr id="134146"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34147" name="Номер слайда 3"/>
          <p:cNvSpPr>
            <a:spLocks noGrp="1"/>
          </p:cNvSpPr>
          <p:nvPr>
            <p:ph type="sldNum" sz="quarter" idx="5"/>
          </p:nvPr>
        </p:nvSpPr>
        <p:spPr>
          <a:noFill/>
          <a:ln>
            <a:miter lim="800000"/>
            <a:headEnd/>
            <a:tailEnd/>
          </a:ln>
        </p:spPr>
        <p:txBody>
          <a:bodyPr/>
          <a:lstStyle/>
          <a:p>
            <a:fld id="{C635814E-7FDC-4D28-877D-80E2FA6459EB}" type="slidenum">
              <a:rPr lang="ru-RU" altLang="ru-RU" smtClean="0">
                <a:latin typeface="Arial" charset="0"/>
                <a:cs typeface="Arial" charset="0"/>
              </a:rPr>
              <a:pPr/>
              <a:t>12</a:t>
            </a:fld>
            <a:endParaRPr lang="ru-RU" altLang="ru-RU"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Образ слайда 1"/>
          <p:cNvSpPr>
            <a:spLocks noGrp="1" noRot="1" noChangeAspect="1"/>
          </p:cNvSpPr>
          <p:nvPr>
            <p:ph type="sldImg"/>
          </p:nvPr>
        </p:nvSpPr>
        <p:spPr>
          <a:ln/>
        </p:spPr>
      </p:sp>
      <p:sp>
        <p:nvSpPr>
          <p:cNvPr id="136194"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36195" name="Номер слайда 3"/>
          <p:cNvSpPr>
            <a:spLocks noGrp="1"/>
          </p:cNvSpPr>
          <p:nvPr>
            <p:ph type="sldNum" sz="quarter" idx="5"/>
          </p:nvPr>
        </p:nvSpPr>
        <p:spPr>
          <a:noFill/>
          <a:ln>
            <a:miter lim="800000"/>
            <a:headEnd/>
            <a:tailEnd/>
          </a:ln>
        </p:spPr>
        <p:txBody>
          <a:bodyPr/>
          <a:lstStyle/>
          <a:p>
            <a:fld id="{CFA76B9C-6E11-45C8-AFA5-FFDCB67B2D82}" type="slidenum">
              <a:rPr lang="ru-RU" altLang="ru-RU" smtClean="0">
                <a:latin typeface="Arial" charset="0"/>
                <a:cs typeface="Arial" charset="0"/>
              </a:rPr>
              <a:pPr/>
              <a:t>13</a:t>
            </a:fld>
            <a:endParaRPr lang="ru-RU" altLang="ru-RU"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Образ слайда 1"/>
          <p:cNvSpPr>
            <a:spLocks noGrp="1" noRot="1" noChangeAspect="1"/>
          </p:cNvSpPr>
          <p:nvPr>
            <p:ph type="sldImg"/>
          </p:nvPr>
        </p:nvSpPr>
        <p:spPr>
          <a:ln/>
        </p:spPr>
      </p:sp>
      <p:sp>
        <p:nvSpPr>
          <p:cNvPr id="138242"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38243" name="Номер слайда 3"/>
          <p:cNvSpPr>
            <a:spLocks noGrp="1"/>
          </p:cNvSpPr>
          <p:nvPr>
            <p:ph type="sldNum" sz="quarter" idx="5"/>
          </p:nvPr>
        </p:nvSpPr>
        <p:spPr>
          <a:noFill/>
          <a:ln>
            <a:miter lim="800000"/>
            <a:headEnd/>
            <a:tailEnd/>
          </a:ln>
        </p:spPr>
        <p:txBody>
          <a:bodyPr/>
          <a:lstStyle/>
          <a:p>
            <a:fld id="{8BE25054-48FD-47EC-8F41-5EF71713F0CD}" type="slidenum">
              <a:rPr lang="ru-RU" altLang="ru-RU" smtClean="0">
                <a:latin typeface="Arial" charset="0"/>
                <a:cs typeface="Arial" charset="0"/>
              </a:rPr>
              <a:pPr/>
              <a:t>14</a:t>
            </a:fld>
            <a:endParaRPr lang="ru-RU" altLang="ru-RU"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Образ слайда 1"/>
          <p:cNvSpPr>
            <a:spLocks noGrp="1" noRot="1" noChangeAspect="1"/>
          </p:cNvSpPr>
          <p:nvPr>
            <p:ph type="sldImg"/>
          </p:nvPr>
        </p:nvSpPr>
        <p:spPr>
          <a:ln/>
        </p:spPr>
      </p:sp>
      <p:sp>
        <p:nvSpPr>
          <p:cNvPr id="140290"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40291" name="Номер слайда 3"/>
          <p:cNvSpPr>
            <a:spLocks noGrp="1"/>
          </p:cNvSpPr>
          <p:nvPr>
            <p:ph type="sldNum" sz="quarter" idx="5"/>
          </p:nvPr>
        </p:nvSpPr>
        <p:spPr>
          <a:noFill/>
          <a:ln>
            <a:miter lim="800000"/>
            <a:headEnd/>
            <a:tailEnd/>
          </a:ln>
        </p:spPr>
        <p:txBody>
          <a:bodyPr/>
          <a:lstStyle/>
          <a:p>
            <a:fld id="{8882D79F-FCA7-4DA8-8E39-B1B2BF77F045}" type="slidenum">
              <a:rPr lang="ru-RU" altLang="ru-RU" smtClean="0">
                <a:latin typeface="Arial" charset="0"/>
                <a:cs typeface="Arial" charset="0"/>
              </a:rPr>
              <a:pPr/>
              <a:t>15</a:t>
            </a:fld>
            <a:endParaRPr lang="ru-RU" altLang="ru-RU"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Образ слайда 1"/>
          <p:cNvSpPr>
            <a:spLocks noGrp="1" noRot="1" noChangeAspect="1"/>
          </p:cNvSpPr>
          <p:nvPr>
            <p:ph type="sldImg"/>
          </p:nvPr>
        </p:nvSpPr>
        <p:spPr>
          <a:ln/>
        </p:spPr>
      </p:sp>
      <p:sp>
        <p:nvSpPr>
          <p:cNvPr id="144386"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44387" name="Номер слайда 3"/>
          <p:cNvSpPr>
            <a:spLocks noGrp="1"/>
          </p:cNvSpPr>
          <p:nvPr>
            <p:ph type="sldNum" sz="quarter" idx="5"/>
          </p:nvPr>
        </p:nvSpPr>
        <p:spPr>
          <a:noFill/>
          <a:ln>
            <a:miter lim="800000"/>
            <a:headEnd/>
            <a:tailEnd/>
          </a:ln>
        </p:spPr>
        <p:txBody>
          <a:bodyPr/>
          <a:lstStyle/>
          <a:p>
            <a:fld id="{2E587AB6-A9EB-47AE-911B-834E14869C42}" type="slidenum">
              <a:rPr lang="ru-RU" altLang="ru-RU" smtClean="0">
                <a:latin typeface="Arial" charset="0"/>
                <a:cs typeface="Arial" charset="0"/>
              </a:rPr>
              <a:pPr/>
              <a:t>18</a:t>
            </a:fld>
            <a:endParaRPr lang="ru-RU" altLang="ru-RU"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miter lim="800000"/>
            <a:headEnd/>
            <a:tailEnd/>
          </a:ln>
        </p:spPr>
        <p:txBody>
          <a:bodyPr/>
          <a:lstStyle/>
          <a:p>
            <a:pPr defTabSz="955675"/>
            <a:fld id="{4EDB7AB4-97EF-478A-B780-3FFB0C35E6AA}" type="slidenum">
              <a:rPr lang="ru-RU" altLang="ru-RU" sz="1300" smtClean="0">
                <a:latin typeface="Arial" charset="0"/>
                <a:cs typeface="Arial" charset="0"/>
              </a:rPr>
              <a:pPr defTabSz="955675"/>
              <a:t>19</a:t>
            </a:fld>
            <a:endParaRPr lang="ru-RU" altLang="ru-RU" sz="1300" smtClean="0">
              <a:latin typeface="Arial" charset="0"/>
              <a:cs typeface="Arial" charset="0"/>
            </a:endParaRPr>
          </a:p>
        </p:txBody>
      </p:sp>
      <p:sp>
        <p:nvSpPr>
          <p:cNvPr id="146434" name="Rectangle 2"/>
          <p:cNvSpPr>
            <a:spLocks noGrp="1" noRot="1" noChangeAspect="1" noChangeArrowheads="1" noTextEdit="1"/>
          </p:cNvSpPr>
          <p:nvPr>
            <p:ph type="sldImg"/>
          </p:nvPr>
        </p:nvSpPr>
        <p:spPr>
          <a:xfrm>
            <a:off x="917575" y="211138"/>
            <a:ext cx="4962525" cy="3722687"/>
          </a:xfrm>
          <a:ln/>
        </p:spPr>
      </p:sp>
      <p:sp>
        <p:nvSpPr>
          <p:cNvPr id="86020" name="Rectangle 3"/>
          <p:cNvSpPr>
            <a:spLocks noGrp="1" noChangeArrowheads="1"/>
          </p:cNvSpPr>
          <p:nvPr>
            <p:ph type="body" idx="1"/>
          </p:nvPr>
        </p:nvSpPr>
        <p:spPr>
          <a:xfrm>
            <a:off x="446088" y="3956050"/>
            <a:ext cx="5905500" cy="5616575"/>
          </a:xfrm>
        </p:spPr>
        <p:txBody>
          <a:bodyPr/>
          <a:lstStyle/>
          <a:p>
            <a:pPr>
              <a:defRPr/>
            </a:pPr>
            <a:endParaRPr lang="ru-RU" dirty="0">
              <a:latin typeface="Times New Roman" pitchFamily="18"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Образ слайда 1"/>
          <p:cNvSpPr>
            <a:spLocks noGrp="1" noRot="1" noChangeAspect="1" noTextEdit="1"/>
          </p:cNvSpPr>
          <p:nvPr>
            <p:ph type="sldImg"/>
          </p:nvPr>
        </p:nvSpPr>
        <p:spPr>
          <a:ln/>
        </p:spPr>
      </p:sp>
      <p:sp>
        <p:nvSpPr>
          <p:cNvPr id="148482" name="Заметки 2"/>
          <p:cNvSpPr>
            <a:spLocks noGrp="1"/>
          </p:cNvSpPr>
          <p:nvPr>
            <p:ph type="body" idx="1"/>
          </p:nvPr>
        </p:nvSpPr>
        <p:spPr>
          <a:noFill/>
        </p:spPr>
        <p:txBody>
          <a:bodyPr/>
          <a:lstStyle/>
          <a:p>
            <a:r>
              <a:rPr lang="ru-RU" altLang="ru-RU" smtClean="0">
                <a:latin typeface="Arial" charset="0"/>
                <a:cs typeface="Arial" charset="0"/>
              </a:rPr>
              <a:t>Для каждого способа закупки разработан шаблон стадий. Пользователь может его изменить. По шаблону от даты официального объявления закупки автоматически составляется расписание.  Пользователь управляет закрытием стадии, может приложить ссылки на документы системы, вложить сканы. При необходимости добавить стадию. Например, если квалификационный отбор прошел неудачно те не набрали нужного количества участников, то можно добавить еще одну квалификацию. Расписание пересчитается. Разработан отчет для анализ план-фактного отклонения. </a:t>
            </a:r>
          </a:p>
          <a:p>
            <a:endParaRPr lang="ru-RU" altLang="ru-RU" smtClean="0">
              <a:latin typeface="Arial" charset="0"/>
              <a:cs typeface="Arial" charset="0"/>
            </a:endParaRPr>
          </a:p>
        </p:txBody>
      </p:sp>
      <p:sp>
        <p:nvSpPr>
          <p:cNvPr id="148483" name="Номер слайда 3"/>
          <p:cNvSpPr>
            <a:spLocks noGrp="1"/>
          </p:cNvSpPr>
          <p:nvPr>
            <p:ph type="sldNum" sz="quarter" idx="5"/>
          </p:nvPr>
        </p:nvSpPr>
        <p:spPr>
          <a:noFill/>
          <a:ln>
            <a:miter lim="800000"/>
            <a:headEnd/>
            <a:tailEnd/>
          </a:ln>
        </p:spPr>
        <p:txBody>
          <a:bodyPr/>
          <a:lstStyle/>
          <a:p>
            <a:fld id="{FE8CD8C2-5917-4FBE-A365-00977ABC6CB3}" type="slidenum">
              <a:rPr lang="ru-RU" altLang="ru-RU" smtClean="0">
                <a:latin typeface="Times New Roman" pitchFamily="18" charset="0"/>
                <a:cs typeface="Arial" charset="0"/>
              </a:rPr>
              <a:pPr/>
              <a:t>20</a:t>
            </a:fld>
            <a:endParaRPr lang="ru-RU" altLang="ru-RU" smtClean="0">
              <a:latin typeface="Times New Roman" pitchFamily="18"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Образ слайда 1"/>
          <p:cNvSpPr>
            <a:spLocks noGrp="1" noRot="1" noChangeAspect="1"/>
          </p:cNvSpPr>
          <p:nvPr>
            <p:ph type="sldImg"/>
          </p:nvPr>
        </p:nvSpPr>
        <p:spPr>
          <a:ln/>
        </p:spPr>
      </p:sp>
      <p:sp>
        <p:nvSpPr>
          <p:cNvPr id="150530"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50531" name="Номер слайда 3"/>
          <p:cNvSpPr>
            <a:spLocks noGrp="1"/>
          </p:cNvSpPr>
          <p:nvPr>
            <p:ph type="sldNum" sz="quarter" idx="5"/>
          </p:nvPr>
        </p:nvSpPr>
        <p:spPr>
          <a:noFill/>
          <a:ln>
            <a:miter lim="800000"/>
            <a:headEnd/>
            <a:tailEnd/>
          </a:ln>
        </p:spPr>
        <p:txBody>
          <a:bodyPr/>
          <a:lstStyle/>
          <a:p>
            <a:fld id="{E5119E95-C763-4591-BC1E-7097397298FB}" type="slidenum">
              <a:rPr lang="ru-RU" altLang="ru-RU" smtClean="0">
                <a:latin typeface="Arial" charset="0"/>
                <a:cs typeface="Arial" charset="0"/>
              </a:rPr>
              <a:pPr/>
              <a:t>21</a:t>
            </a:fld>
            <a:endParaRPr lang="ru-RU" altLang="ru-RU"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Образ слайда 1"/>
          <p:cNvSpPr>
            <a:spLocks noGrp="1" noRot="1" noChangeAspect="1" noTextEdit="1"/>
          </p:cNvSpPr>
          <p:nvPr>
            <p:ph type="sldImg"/>
          </p:nvPr>
        </p:nvSpPr>
        <p:spPr>
          <a:ln/>
        </p:spPr>
      </p:sp>
      <p:sp>
        <p:nvSpPr>
          <p:cNvPr id="113666" name="Заметки 2"/>
          <p:cNvSpPr>
            <a:spLocks noGrp="1"/>
          </p:cNvSpPr>
          <p:nvPr>
            <p:ph type="body" idx="1"/>
          </p:nvPr>
        </p:nvSpPr>
        <p:spPr>
          <a:noFill/>
        </p:spPr>
        <p:txBody>
          <a:bodyPr/>
          <a:lstStyle/>
          <a:p>
            <a:r>
              <a:rPr lang="ru-RU" altLang="ru-RU" b="1" smtClean="0">
                <a:latin typeface="Arial" charset="0"/>
                <a:cs typeface="Arial" charset="0"/>
              </a:rPr>
              <a:t>Закупки в ЕРП</a:t>
            </a:r>
            <a:r>
              <a:rPr lang="ru-RU" altLang="ru-RU" smtClean="0">
                <a:latin typeface="Arial" charset="0"/>
                <a:cs typeface="Arial" charset="0"/>
              </a:rPr>
              <a:t> – это прежде всего оперативные закупки с коротким горизонтом планирования нацеленные на пополнение складских запасов для поддержания производственной деятельности одного предприятия. ЕРП располагает функционалом по поиску поставщиков, мониторингу цен, условий договоров и заключению договоров с конкретными поставщиками. В ЕРП нет закупочных процедур.  </a:t>
            </a:r>
          </a:p>
          <a:p>
            <a:r>
              <a:rPr lang="ru-RU" altLang="ru-RU" b="1" smtClean="0">
                <a:latin typeface="Arial" charset="0"/>
                <a:cs typeface="Arial" charset="0"/>
              </a:rPr>
              <a:t>Закупки УХ</a:t>
            </a:r>
            <a:r>
              <a:rPr lang="ru-RU" altLang="ru-RU" smtClean="0">
                <a:latin typeface="Arial" charset="0"/>
                <a:cs typeface="Arial" charset="0"/>
              </a:rPr>
              <a:t> нацелены на эффективное использование ресурсов всей группы. Прорабатывается стратегическая политика в области закупок, которая определяет для каждого ДЗО какие ресурсы закупать централизованно, какие децентрализовано, способ закупки, кредитную политику, поиск источников покрытия потребности. УХ работает на длинном горизонте планирования, это закупочные процедуры по выбору поставщиков проводимые в системе или на ЭТП, результатом которых являются долгосрочные контракты. Совместное использование ЕРП и УХ дает наиболее сильный эффект по оптимизации оборотного капитала. </a:t>
            </a:r>
          </a:p>
        </p:txBody>
      </p:sp>
      <p:sp>
        <p:nvSpPr>
          <p:cNvPr id="113667" name="Номер слайда 3"/>
          <p:cNvSpPr>
            <a:spLocks noGrp="1"/>
          </p:cNvSpPr>
          <p:nvPr>
            <p:ph type="sldNum" sz="quarter" idx="5"/>
          </p:nvPr>
        </p:nvSpPr>
        <p:spPr>
          <a:noFill/>
          <a:ln>
            <a:miter lim="800000"/>
            <a:headEnd/>
            <a:tailEnd/>
          </a:ln>
        </p:spPr>
        <p:txBody>
          <a:bodyPr/>
          <a:lstStyle/>
          <a:p>
            <a:fld id="{789986F1-81D2-48C8-AE53-435EAE6907BF}" type="slidenum">
              <a:rPr lang="ru-RU" altLang="ru-RU" smtClean="0">
                <a:solidFill>
                  <a:srgbClr val="000000"/>
                </a:solidFill>
                <a:latin typeface="Arial" charset="0"/>
                <a:cs typeface="Arial" charset="0"/>
              </a:rPr>
              <a:pPr/>
              <a:t>2</a:t>
            </a:fld>
            <a:endParaRPr lang="ru-RU" altLang="ru-RU" smtClean="0">
              <a:solidFill>
                <a:srgbClr val="000000"/>
              </a:solidFill>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Образ слайда 1"/>
          <p:cNvSpPr>
            <a:spLocks noGrp="1" noRot="1" noChangeAspect="1"/>
          </p:cNvSpPr>
          <p:nvPr>
            <p:ph type="sldImg"/>
          </p:nvPr>
        </p:nvSpPr>
        <p:spPr>
          <a:ln/>
        </p:spPr>
      </p:sp>
      <p:sp>
        <p:nvSpPr>
          <p:cNvPr id="152578"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52579" name="Номер слайда 3"/>
          <p:cNvSpPr>
            <a:spLocks noGrp="1"/>
          </p:cNvSpPr>
          <p:nvPr>
            <p:ph type="sldNum" sz="quarter" idx="5"/>
          </p:nvPr>
        </p:nvSpPr>
        <p:spPr>
          <a:noFill/>
          <a:ln>
            <a:miter lim="800000"/>
            <a:headEnd/>
            <a:tailEnd/>
          </a:ln>
        </p:spPr>
        <p:txBody>
          <a:bodyPr/>
          <a:lstStyle/>
          <a:p>
            <a:fld id="{6EB55690-9198-42EE-B7AF-9FE5684746CE}" type="slidenum">
              <a:rPr lang="ru-RU" altLang="ru-RU" smtClean="0">
                <a:latin typeface="Arial" charset="0"/>
                <a:cs typeface="Arial" charset="0"/>
              </a:rPr>
              <a:pPr/>
              <a:t>22</a:t>
            </a:fld>
            <a:endParaRPr lang="ru-RU" altLang="ru-RU"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Образ слайда 1"/>
          <p:cNvSpPr>
            <a:spLocks noGrp="1" noRot="1" noChangeAspect="1"/>
          </p:cNvSpPr>
          <p:nvPr>
            <p:ph type="sldImg"/>
          </p:nvPr>
        </p:nvSpPr>
        <p:spPr>
          <a:ln/>
        </p:spPr>
      </p:sp>
      <p:sp>
        <p:nvSpPr>
          <p:cNvPr id="154626"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54627" name="Номер слайда 3"/>
          <p:cNvSpPr>
            <a:spLocks noGrp="1"/>
          </p:cNvSpPr>
          <p:nvPr>
            <p:ph type="sldNum" sz="quarter" idx="5"/>
          </p:nvPr>
        </p:nvSpPr>
        <p:spPr>
          <a:noFill/>
          <a:ln>
            <a:miter lim="800000"/>
            <a:headEnd/>
            <a:tailEnd/>
          </a:ln>
        </p:spPr>
        <p:txBody>
          <a:bodyPr/>
          <a:lstStyle/>
          <a:p>
            <a:fld id="{570D97BC-CBF2-44E7-94D9-84DDCC422396}" type="slidenum">
              <a:rPr lang="ru-RU" altLang="ru-RU" smtClean="0">
                <a:latin typeface="Arial" charset="0"/>
                <a:cs typeface="Arial" charset="0"/>
              </a:rPr>
              <a:pPr/>
              <a:t>23</a:t>
            </a:fld>
            <a:endParaRPr lang="ru-RU" altLang="ru-RU"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Образ слайда 1"/>
          <p:cNvSpPr>
            <a:spLocks noGrp="1" noRot="1" noChangeAspect="1"/>
          </p:cNvSpPr>
          <p:nvPr>
            <p:ph type="sldImg"/>
          </p:nvPr>
        </p:nvSpPr>
        <p:spPr>
          <a:ln/>
        </p:spPr>
      </p:sp>
      <p:sp>
        <p:nvSpPr>
          <p:cNvPr id="156674"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56675" name="Номер слайда 3"/>
          <p:cNvSpPr>
            <a:spLocks noGrp="1"/>
          </p:cNvSpPr>
          <p:nvPr>
            <p:ph type="sldNum" sz="quarter" idx="5"/>
          </p:nvPr>
        </p:nvSpPr>
        <p:spPr>
          <a:noFill/>
          <a:ln>
            <a:miter lim="800000"/>
            <a:headEnd/>
            <a:tailEnd/>
          </a:ln>
        </p:spPr>
        <p:txBody>
          <a:bodyPr/>
          <a:lstStyle/>
          <a:p>
            <a:fld id="{ACDC4E69-26DB-43BE-BA16-73EEAD385E54}" type="slidenum">
              <a:rPr lang="ru-RU" altLang="ru-RU" smtClean="0">
                <a:latin typeface="Arial" charset="0"/>
                <a:cs typeface="Arial" charset="0"/>
              </a:rPr>
              <a:pPr/>
              <a:t>24</a:t>
            </a:fld>
            <a:endParaRPr lang="ru-RU" altLang="ru-RU"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miter lim="800000"/>
            <a:headEnd/>
            <a:tailEnd/>
          </a:ln>
        </p:spPr>
        <p:txBody>
          <a:bodyPr/>
          <a:lstStyle/>
          <a:p>
            <a:pPr defTabSz="955675"/>
            <a:fld id="{D436D8BE-85E7-4C59-AEBB-E5514B7ACD4E}" type="slidenum">
              <a:rPr lang="ru-RU" altLang="ru-RU" sz="1300" smtClean="0">
                <a:latin typeface="Arial" charset="0"/>
                <a:cs typeface="Arial" charset="0"/>
              </a:rPr>
              <a:pPr defTabSz="955675"/>
              <a:t>25</a:t>
            </a:fld>
            <a:endParaRPr lang="ru-RU" altLang="ru-RU" sz="1300" smtClean="0">
              <a:latin typeface="Arial" charset="0"/>
              <a:cs typeface="Arial"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pPr eaLnBrk="1" hangingPunct="1"/>
            <a:endParaRPr lang="ru-RU" altLang="ru-RU"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Образ слайда 1"/>
          <p:cNvSpPr>
            <a:spLocks noGrp="1" noRot="1" noChangeAspect="1" noTextEdit="1"/>
          </p:cNvSpPr>
          <p:nvPr>
            <p:ph type="sldImg"/>
          </p:nvPr>
        </p:nvSpPr>
        <p:spPr>
          <a:ln/>
        </p:spPr>
      </p:sp>
      <p:sp>
        <p:nvSpPr>
          <p:cNvPr id="45059" name="Заметки 2"/>
          <p:cNvSpPr>
            <a:spLocks noGrp="1"/>
          </p:cNvSpPr>
          <p:nvPr>
            <p:ph type="body" idx="1"/>
          </p:nvPr>
        </p:nvSpPr>
        <p:spPr>
          <a:extLst/>
        </p:spPr>
        <p:txBody>
          <a:bodyPr/>
          <a:lstStyle/>
          <a:p>
            <a:pPr>
              <a:defRPr/>
            </a:pPr>
            <a:endParaRPr lang="ru-RU" dirty="0">
              <a:latin typeface="Times New Roman" pitchFamily="18" charset="0"/>
              <a:cs typeface="+mn-cs"/>
            </a:endParaRPr>
          </a:p>
        </p:txBody>
      </p:sp>
      <p:sp>
        <p:nvSpPr>
          <p:cNvPr id="160771" name="Номер слайда 3"/>
          <p:cNvSpPr>
            <a:spLocks noGrp="1"/>
          </p:cNvSpPr>
          <p:nvPr>
            <p:ph type="sldNum" sz="quarter" idx="5"/>
          </p:nvPr>
        </p:nvSpPr>
        <p:spPr>
          <a:noFill/>
          <a:ln>
            <a:miter lim="800000"/>
            <a:headEnd/>
            <a:tailEnd/>
          </a:ln>
        </p:spPr>
        <p:txBody>
          <a:bodyPr/>
          <a:lstStyle/>
          <a:p>
            <a:fld id="{86901613-992E-416B-B77C-7578DE2B6208}" type="slidenum">
              <a:rPr lang="ru-RU" altLang="ru-RU" smtClean="0">
                <a:latin typeface="Arial" charset="0"/>
                <a:cs typeface="Arial" charset="0"/>
              </a:rPr>
              <a:pPr/>
              <a:t>26</a:t>
            </a:fld>
            <a:endParaRPr lang="ru-RU" altLang="ru-RU"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Образ слайда 1"/>
          <p:cNvSpPr>
            <a:spLocks noGrp="1" noRot="1" noChangeAspect="1"/>
          </p:cNvSpPr>
          <p:nvPr>
            <p:ph type="sldImg"/>
          </p:nvPr>
        </p:nvSpPr>
        <p:spPr>
          <a:ln/>
        </p:spPr>
      </p:sp>
      <p:sp>
        <p:nvSpPr>
          <p:cNvPr id="162818"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62819" name="Номер слайда 3"/>
          <p:cNvSpPr>
            <a:spLocks noGrp="1"/>
          </p:cNvSpPr>
          <p:nvPr>
            <p:ph type="sldNum" sz="quarter" idx="5"/>
          </p:nvPr>
        </p:nvSpPr>
        <p:spPr>
          <a:noFill/>
          <a:ln>
            <a:miter lim="800000"/>
            <a:headEnd/>
            <a:tailEnd/>
          </a:ln>
        </p:spPr>
        <p:txBody>
          <a:bodyPr/>
          <a:lstStyle/>
          <a:p>
            <a:fld id="{1E660930-7C3D-4A77-B05C-2BE812881211}" type="slidenum">
              <a:rPr lang="ru-RU" altLang="ru-RU" smtClean="0">
                <a:latin typeface="Arial" charset="0"/>
                <a:cs typeface="Arial" charset="0"/>
              </a:rPr>
              <a:pPr/>
              <a:t>27</a:t>
            </a:fld>
            <a:endParaRPr lang="ru-RU" altLang="ru-RU"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Образ слайда 1"/>
          <p:cNvSpPr>
            <a:spLocks noGrp="1" noRot="1" noChangeAspect="1"/>
          </p:cNvSpPr>
          <p:nvPr>
            <p:ph type="sldImg"/>
          </p:nvPr>
        </p:nvSpPr>
        <p:spPr>
          <a:ln/>
        </p:spPr>
      </p:sp>
      <p:sp>
        <p:nvSpPr>
          <p:cNvPr id="173059"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73060" name="Номер слайда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a:fld id="{4E80512B-54D1-4095-ACB0-660C6D8BFE66}" type="slidenum">
              <a:rPr lang="ru-RU" altLang="ru-RU" sz="1200"/>
              <a:pPr algn="r"/>
              <a:t>28</a:t>
            </a:fld>
            <a:endParaRPr lang="ru-RU" altLang="ru-RU"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Образ слайда 1"/>
          <p:cNvSpPr>
            <a:spLocks noGrp="1" noRot="1" noChangeAspect="1"/>
          </p:cNvSpPr>
          <p:nvPr>
            <p:ph type="sldImg"/>
          </p:nvPr>
        </p:nvSpPr>
        <p:spPr>
          <a:ln/>
        </p:spPr>
      </p:sp>
      <p:sp>
        <p:nvSpPr>
          <p:cNvPr id="115714" name="Заметки 2"/>
          <p:cNvSpPr>
            <a:spLocks noGrp="1"/>
          </p:cNvSpPr>
          <p:nvPr>
            <p:ph type="body" idx="1"/>
          </p:nvPr>
        </p:nvSpPr>
        <p:spPr>
          <a:noFill/>
        </p:spPr>
        <p:txBody>
          <a:bodyPr/>
          <a:lstStyle/>
          <a:p>
            <a:r>
              <a:rPr lang="ru-RU" smtClean="0">
                <a:latin typeface="Arial" charset="0"/>
                <a:cs typeface="Arial" charset="0"/>
              </a:rPr>
              <a:t>Более детально, задачи решаемые корпоративными закупками можно посмотреть на слайде. Это прежде всего закупочная политика, управление поставщиками и договорами, планирование и проведение конкурентных закупочных процедур, взаимодействие с ЭТП, поддержка 223-ФЗ и контроль исполнения договоров. В состав подсистемы входит блок претензионно-исковой работы по обслуживанию проблемных контрактов.  </a:t>
            </a:r>
          </a:p>
          <a:p>
            <a:endParaRPr lang="ru-RU" smtClean="0">
              <a:latin typeface="Arial" charset="0"/>
              <a:cs typeface="Arial" charset="0"/>
            </a:endParaRPr>
          </a:p>
        </p:txBody>
      </p:sp>
      <p:sp>
        <p:nvSpPr>
          <p:cNvPr id="115715" name="Номер слайда 3"/>
          <p:cNvSpPr>
            <a:spLocks noGrp="1"/>
          </p:cNvSpPr>
          <p:nvPr>
            <p:ph type="sldNum" sz="quarter" idx="5"/>
          </p:nvPr>
        </p:nvSpPr>
        <p:spPr>
          <a:noFill/>
          <a:ln>
            <a:miter lim="800000"/>
            <a:headEnd/>
            <a:tailEnd/>
          </a:ln>
        </p:spPr>
        <p:txBody>
          <a:bodyPr/>
          <a:lstStyle/>
          <a:p>
            <a:fld id="{46139EFF-58E9-4D10-A98C-C2C2FCC1CC2F}" type="slidenum">
              <a:rPr lang="ru-RU" altLang="ru-RU" smtClean="0">
                <a:latin typeface="Arial" charset="0"/>
                <a:cs typeface="Arial" charset="0"/>
              </a:rPr>
              <a:pPr/>
              <a:t>3</a:t>
            </a:fld>
            <a:endParaRPr lang="ru-RU" altLang="ru-RU"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Образ слайда 1"/>
          <p:cNvSpPr>
            <a:spLocks noGrp="1" noRot="1" noChangeAspect="1"/>
          </p:cNvSpPr>
          <p:nvPr>
            <p:ph type="sldImg"/>
          </p:nvPr>
        </p:nvSpPr>
        <p:spPr>
          <a:ln/>
        </p:spPr>
      </p:sp>
      <p:sp>
        <p:nvSpPr>
          <p:cNvPr id="117762" name="Заметки 2"/>
          <p:cNvSpPr>
            <a:spLocks noGrp="1"/>
          </p:cNvSpPr>
          <p:nvPr>
            <p:ph type="body" idx="1"/>
          </p:nvPr>
        </p:nvSpPr>
        <p:spPr>
          <a:noFill/>
        </p:spPr>
        <p:txBody>
          <a:bodyPr/>
          <a:lstStyle/>
          <a:p>
            <a:r>
              <a:rPr lang="ru-RU" smtClean="0">
                <a:latin typeface="Arial" charset="0"/>
                <a:cs typeface="Arial" charset="0"/>
              </a:rPr>
              <a:t>Расширение функционала по части закупок, относительно ЕРП можно увидеть на схеме. Схема состоит из двух слайдов, очень условна. Часть блоков отражают функции, а часть – документы. Схема нужна только для демонстрации перехода от функционала ЕРП к отражению комплексной закупочной функции в решении 1С Управление Холдингом. </a:t>
            </a:r>
            <a:r>
              <a:rPr lang="en-US" smtClean="0">
                <a:latin typeface="Arial" charset="0"/>
                <a:cs typeface="Arial" charset="0"/>
              </a:rPr>
              <a:t>ERP</a:t>
            </a:r>
            <a:r>
              <a:rPr lang="ru-RU" smtClean="0">
                <a:latin typeface="Arial" charset="0"/>
                <a:cs typeface="Arial" charset="0"/>
              </a:rPr>
              <a:t>. Зеленым отмечен функционал ЕРП, желтым – управление закупками от УХ. Серым цветом отмечены гибридные объекты. Потребность в МТР рождается в ЕРП в подсистеме управления запасами. Её составляют разные внешние и внутренние заказы, которые требуется обеспечить. Дополнительным источником потребности могут являться планы предприятия и склады, реализующие разные стратегии пополнения запасов. Если у предприятия нет имеющихся ресурсов и их произвести нельзя, то они закупаются через заказы поставщикам преимущественно по действующим соглашениям. Есть два рабочих места «Формирование заказов поставщикам по планам и по потребностям». Формируется заказ поставщику, поставляется товар или услуга. Есть документы урегулирующие расхождения на приемке, доставку  товара до потребителя, отражение неотфактурованных поставок итд. Очень много полезного и очень продуманного функционала.      </a:t>
            </a:r>
            <a:endParaRPr lang="en-US" smtClean="0">
              <a:latin typeface="Arial" charset="0"/>
              <a:cs typeface="Arial" charset="0"/>
            </a:endParaRPr>
          </a:p>
          <a:p>
            <a:endParaRPr lang="ru-RU" smtClean="0">
              <a:latin typeface="Arial" charset="0"/>
              <a:cs typeface="Arial" charset="0"/>
            </a:endParaRPr>
          </a:p>
          <a:p>
            <a:endParaRPr lang="ru-RU" smtClean="0">
              <a:latin typeface="Arial" charset="0"/>
              <a:cs typeface="Arial" charset="0"/>
            </a:endParaRPr>
          </a:p>
        </p:txBody>
      </p:sp>
      <p:sp>
        <p:nvSpPr>
          <p:cNvPr id="117763" name="Номер слайда 3"/>
          <p:cNvSpPr>
            <a:spLocks noGrp="1"/>
          </p:cNvSpPr>
          <p:nvPr>
            <p:ph type="sldNum" sz="quarter" idx="5"/>
          </p:nvPr>
        </p:nvSpPr>
        <p:spPr>
          <a:noFill/>
          <a:ln>
            <a:miter lim="800000"/>
            <a:headEnd/>
            <a:tailEnd/>
          </a:ln>
        </p:spPr>
        <p:txBody>
          <a:bodyPr/>
          <a:lstStyle/>
          <a:p>
            <a:fld id="{B2E7FED8-923D-4C47-8CE3-AABA22761982}" type="slidenum">
              <a:rPr lang="ru-RU" altLang="ru-RU" smtClean="0">
                <a:latin typeface="Arial" charset="0"/>
                <a:cs typeface="Arial" charset="0"/>
              </a:rPr>
              <a:pPr/>
              <a:t>4</a:t>
            </a:fld>
            <a:endParaRPr lang="ru-RU" altLang="ru-RU"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normAutofit fontScale="92500"/>
          </a:bodyPr>
          <a:lstStyle/>
          <a:p>
            <a:pPr>
              <a:defRPr/>
            </a:pPr>
            <a:r>
              <a:rPr lang="ru-RU" dirty="0" smtClean="0"/>
              <a:t>Однако, далеко не все потребности закупаются по имеющимся соглашениям. Для закупки основных материалов, в которых предприятие нуждается постоянно в больших объемах предприятие стремится проводить конкурентные закупочные процедуры с целью получения максимальной экономии и хороших условий поставки. На предприятии постоянно что-то закупается конкурентным способом. Это касается и закупки разовых дорогостоящих ресурсов и недорогих, но стабильно потребляемых ресурсов. Закупка таких ресурсов планируется отдельно и совершенно по другим принципам так как основная задача - законтрактоваться на год, а чаще несколько лет вперед. Мы можем опираться только на статистические данные потребления и составленные долгосрочные планы предприятия. Учитывать складские остатки при планировании долгосрочных планов бессмысленно. Вообще, закупочная деятельность – это отдельные огромный мир со своими требованиями и правилами. Предприятие по каждой категории запасов вырабатывает правила закупки. Что закупать централизованно, что </a:t>
            </a:r>
            <a:r>
              <a:rPr lang="ru-RU" dirty="0" err="1" smtClean="0"/>
              <a:t>децентрализованно</a:t>
            </a:r>
            <a:r>
              <a:rPr lang="ru-RU" dirty="0" smtClean="0"/>
              <a:t>, кто за кого закупает, способ закупки, на каких ЭТП проводить торги, какая организация возьмет на себя функцию организатора торгов </a:t>
            </a:r>
            <a:r>
              <a:rPr lang="ru-RU" dirty="0" err="1" smtClean="0"/>
              <a:t>итд</a:t>
            </a:r>
            <a:r>
              <a:rPr lang="ru-RU" dirty="0" smtClean="0"/>
              <a:t>. Из плана закупок предприятия выделяются закупки закупаемые конкурентным способом, составляется программа закупок. Очень часто она передается на ЭТП, а участники 223-ФЗ обязаны публиковать её на сайте </a:t>
            </a:r>
            <a:r>
              <a:rPr lang="ru-RU" dirty="0" err="1" smtClean="0"/>
              <a:t>Госзакупок</a:t>
            </a:r>
            <a:r>
              <a:rPr lang="ru-RU" dirty="0" smtClean="0"/>
              <a:t>. Разрабатываются требования к поставщикам, к предмету закупки. На постоянной основе ведется работа с поставщиками. Проводится аккредитация поставщиков. Проводятся торги по результатам которых заключается договор с графиком поставок, передается на исполнение в конкретную организацию. </a:t>
            </a:r>
            <a:endParaRPr lang="ru-RU" dirty="0"/>
          </a:p>
        </p:txBody>
      </p:sp>
      <p:sp>
        <p:nvSpPr>
          <p:cNvPr id="119811" name="Номер слайда 3"/>
          <p:cNvSpPr>
            <a:spLocks noGrp="1"/>
          </p:cNvSpPr>
          <p:nvPr>
            <p:ph type="sldNum" sz="quarter" idx="5"/>
          </p:nvPr>
        </p:nvSpPr>
        <p:spPr>
          <a:noFill/>
          <a:ln>
            <a:miter lim="800000"/>
            <a:headEnd/>
            <a:tailEnd/>
          </a:ln>
        </p:spPr>
        <p:txBody>
          <a:bodyPr/>
          <a:lstStyle/>
          <a:p>
            <a:fld id="{C82A4084-112D-4F11-B8CA-74348726DC1C}" type="slidenum">
              <a:rPr lang="ru-RU" altLang="ru-RU" smtClean="0">
                <a:latin typeface="Arial" charset="0"/>
                <a:cs typeface="Arial" charset="0"/>
              </a:rPr>
              <a:pPr/>
              <a:t>5</a:t>
            </a:fld>
            <a:endParaRPr lang="ru-RU" altLang="ru-RU"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Образ слайда 1"/>
          <p:cNvSpPr>
            <a:spLocks noGrp="1" noRot="1" noChangeAspect="1"/>
          </p:cNvSpPr>
          <p:nvPr>
            <p:ph type="sldImg"/>
          </p:nvPr>
        </p:nvSpPr>
        <p:spPr>
          <a:ln/>
        </p:spPr>
      </p:sp>
      <p:sp>
        <p:nvSpPr>
          <p:cNvPr id="121858" name="Заметки 2"/>
          <p:cNvSpPr>
            <a:spLocks noGrp="1"/>
          </p:cNvSpPr>
          <p:nvPr>
            <p:ph type="body" idx="1"/>
          </p:nvPr>
        </p:nvSpPr>
        <p:spPr>
          <a:noFill/>
        </p:spPr>
        <p:txBody>
          <a:bodyPr/>
          <a:lstStyle/>
          <a:p>
            <a:r>
              <a:rPr lang="ru-RU" smtClean="0">
                <a:latin typeface="Arial" charset="0"/>
                <a:cs typeface="Arial" charset="0"/>
              </a:rPr>
              <a:t>Данная схема для слушателей, которые плохо знакомы с решением ЕРП по части формирования и обеспечения потребности. </a:t>
            </a:r>
          </a:p>
          <a:p>
            <a:r>
              <a:rPr lang="ru-RU" smtClean="0">
                <a:latin typeface="Arial" charset="0"/>
                <a:cs typeface="Arial" charset="0"/>
              </a:rPr>
              <a:t>Для каждой номенклатуры в разрезе склада назначается способ поддержания запаса. Поддерживаются стратегии мин-мах, расчет по норме и расчет по статистике. То есть возникает потребность в материалах на складах. Данная потребность как правило порождается конкретными заказами (но не обязательно). Это заказы клиентов, заказы на внутреннее потребление, заказы на производство, заказы на ремонт итд. С номенклатурой и складом связана схема пополнения, основой которой является способ обеспечения потребности. Это может быть собственное производство, перемещение, сборка или закупка. </a:t>
            </a:r>
          </a:p>
          <a:p>
            <a:r>
              <a:rPr lang="ru-RU" smtClean="0">
                <a:latin typeface="Arial" charset="0"/>
                <a:cs typeface="Arial" charset="0"/>
              </a:rPr>
              <a:t>Закупка проводится по действующим соглашениям с поставщиками. Мне хочется донести до Вас картинку, что этот механизм никогда не останавливается. На любом предприятии доминируют действующие договора по которым выполняется обеспечение потребностей. </a:t>
            </a:r>
          </a:p>
          <a:p>
            <a:endParaRPr lang="ru-RU" smtClean="0">
              <a:latin typeface="Arial" charset="0"/>
              <a:cs typeface="Arial" charset="0"/>
            </a:endParaRPr>
          </a:p>
        </p:txBody>
      </p:sp>
      <p:sp>
        <p:nvSpPr>
          <p:cNvPr id="121859" name="Номер слайда 3"/>
          <p:cNvSpPr>
            <a:spLocks noGrp="1"/>
          </p:cNvSpPr>
          <p:nvPr>
            <p:ph type="sldNum" sz="quarter" idx="5"/>
          </p:nvPr>
        </p:nvSpPr>
        <p:spPr>
          <a:noFill/>
          <a:ln>
            <a:miter lim="800000"/>
            <a:headEnd/>
            <a:tailEnd/>
          </a:ln>
        </p:spPr>
        <p:txBody>
          <a:bodyPr/>
          <a:lstStyle/>
          <a:p>
            <a:fld id="{6729CFAA-9407-4218-8EB8-EEAF83FDC93B}" type="slidenum">
              <a:rPr lang="ru-RU" altLang="ru-RU" smtClean="0">
                <a:latin typeface="Arial" charset="0"/>
                <a:cs typeface="Arial" charset="0"/>
              </a:rPr>
              <a:pPr/>
              <a:t>6</a:t>
            </a:fld>
            <a:endParaRPr lang="ru-RU" altLang="ru-RU"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Образ слайда 1"/>
          <p:cNvSpPr>
            <a:spLocks noGrp="1" noRot="1" noChangeAspect="1"/>
          </p:cNvSpPr>
          <p:nvPr>
            <p:ph type="sldImg"/>
          </p:nvPr>
        </p:nvSpPr>
        <p:spPr>
          <a:ln/>
        </p:spPr>
      </p:sp>
      <p:sp>
        <p:nvSpPr>
          <p:cNvPr id="123906" name="Заметки 2"/>
          <p:cNvSpPr>
            <a:spLocks noGrp="1"/>
          </p:cNvSpPr>
          <p:nvPr>
            <p:ph type="body" idx="1"/>
          </p:nvPr>
        </p:nvSpPr>
        <p:spPr>
          <a:noFill/>
        </p:spPr>
        <p:txBody>
          <a:bodyPr/>
          <a:lstStyle/>
          <a:p>
            <a:r>
              <a:rPr lang="ru-RU" smtClean="0">
                <a:latin typeface="Arial" charset="0"/>
                <a:cs typeface="Arial" charset="0"/>
              </a:rPr>
              <a:t>Когда возникает вопрос заключения нового контракта менеджеру по закупкам нужно ответить на много вопросов. </a:t>
            </a:r>
          </a:p>
          <a:p>
            <a:r>
              <a:rPr lang="ru-RU" smtClean="0">
                <a:latin typeface="Arial" charset="0"/>
                <a:cs typeface="Arial" charset="0"/>
              </a:rPr>
              <a:t>Прежде всего нужно разобраться с каким видом закупки мы имеем дело, насколько ценен для нас закупаемый ресурс. Это необходимо сформировать интересующие нас условия по расчетам, по срокам поставки, по объему, по частоте поставки. А значит необходимо знать объемы и стабильность потребления, рыночные цены, цены по которым закупали ранее.  На первую часть вопросов можно получить ответ используя накопленные статистические данные. Хорошо в этом помогает </a:t>
            </a:r>
            <a:r>
              <a:rPr lang="en-US" smtClean="0">
                <a:latin typeface="Arial" charset="0"/>
                <a:cs typeface="Arial" charset="0"/>
              </a:rPr>
              <a:t>ABC</a:t>
            </a:r>
            <a:r>
              <a:rPr lang="ru-RU" smtClean="0">
                <a:latin typeface="Arial" charset="0"/>
                <a:cs typeface="Arial" charset="0"/>
              </a:rPr>
              <a:t> и</a:t>
            </a:r>
            <a:r>
              <a:rPr lang="en-US" smtClean="0">
                <a:latin typeface="Arial" charset="0"/>
                <a:cs typeface="Arial" charset="0"/>
              </a:rPr>
              <a:t> XYZ </a:t>
            </a:r>
            <a:r>
              <a:rPr lang="ru-RU" smtClean="0">
                <a:latin typeface="Arial" charset="0"/>
                <a:cs typeface="Arial" charset="0"/>
              </a:rPr>
              <a:t>анализ.  Взгляд с позиции </a:t>
            </a:r>
            <a:r>
              <a:rPr lang="en-US" smtClean="0">
                <a:latin typeface="Arial" charset="0"/>
                <a:cs typeface="Arial" charset="0"/>
              </a:rPr>
              <a:t>ABC – </a:t>
            </a:r>
            <a:r>
              <a:rPr lang="ru-RU" smtClean="0">
                <a:latin typeface="Arial" charset="0"/>
                <a:cs typeface="Arial" charset="0"/>
              </a:rPr>
              <a:t>объем потребления: А – большой объем, </a:t>
            </a:r>
            <a:r>
              <a:rPr lang="en-US" smtClean="0">
                <a:latin typeface="Arial" charset="0"/>
                <a:cs typeface="Arial" charset="0"/>
              </a:rPr>
              <a:t>B – </a:t>
            </a:r>
            <a:r>
              <a:rPr lang="ru-RU" smtClean="0">
                <a:latin typeface="Arial" charset="0"/>
                <a:cs typeface="Arial" charset="0"/>
              </a:rPr>
              <a:t>средний объем, С – малый объем. </a:t>
            </a:r>
          </a:p>
          <a:p>
            <a:r>
              <a:rPr lang="ru-RU" smtClean="0">
                <a:latin typeface="Arial" charset="0"/>
                <a:cs typeface="Arial" charset="0"/>
              </a:rPr>
              <a:t>Взгляд с позиции </a:t>
            </a:r>
            <a:r>
              <a:rPr lang="en-US" smtClean="0">
                <a:latin typeface="Arial" charset="0"/>
                <a:cs typeface="Arial" charset="0"/>
              </a:rPr>
              <a:t>XYZ – </a:t>
            </a:r>
            <a:r>
              <a:rPr lang="ru-RU" smtClean="0">
                <a:latin typeface="Arial" charset="0"/>
                <a:cs typeface="Arial" charset="0"/>
              </a:rPr>
              <a:t>потребление запасов:</a:t>
            </a:r>
          </a:p>
          <a:p>
            <a:r>
              <a:rPr lang="ru-RU" smtClean="0">
                <a:latin typeface="Arial" charset="0"/>
                <a:cs typeface="Arial" charset="0"/>
              </a:rPr>
              <a:t>X-класс – это стабильно потребляемые в анализируемые периоды времени товары</a:t>
            </a:r>
          </a:p>
          <a:p>
            <a:r>
              <a:rPr lang="en-US" smtClean="0">
                <a:latin typeface="Arial" charset="0"/>
                <a:cs typeface="Arial" charset="0"/>
              </a:rPr>
              <a:t>Y</a:t>
            </a:r>
            <a:r>
              <a:rPr lang="ru-RU" smtClean="0">
                <a:latin typeface="Arial" charset="0"/>
                <a:cs typeface="Arial" charset="0"/>
              </a:rPr>
              <a:t>-класс – это товары с меньшей стабильностью потребления</a:t>
            </a:r>
          </a:p>
          <a:p>
            <a:r>
              <a:rPr lang="en-US" smtClean="0">
                <a:latin typeface="Arial" charset="0"/>
                <a:cs typeface="Arial" charset="0"/>
              </a:rPr>
              <a:t>Z-</a:t>
            </a:r>
            <a:r>
              <a:rPr lang="ru-RU" smtClean="0">
                <a:latin typeface="Arial" charset="0"/>
                <a:cs typeface="Arial" charset="0"/>
              </a:rPr>
              <a:t>класс –  </a:t>
            </a:r>
            <a:r>
              <a:rPr lang="en-US" smtClean="0">
                <a:latin typeface="Arial" charset="0"/>
                <a:cs typeface="Arial" charset="0"/>
              </a:rPr>
              <a:t>Z-</a:t>
            </a:r>
            <a:r>
              <a:rPr lang="ru-RU" smtClean="0">
                <a:latin typeface="Arial" charset="0"/>
                <a:cs typeface="Arial" charset="0"/>
              </a:rPr>
              <a:t>класс – редко потребляемые товары</a:t>
            </a:r>
          </a:p>
          <a:p>
            <a:r>
              <a:rPr lang="ru-RU" smtClean="0">
                <a:latin typeface="Arial" charset="0"/>
                <a:cs typeface="Arial" charset="0"/>
              </a:rPr>
              <a:t>Понятно, что для длительных контрактов заключаемых не менее чем на год необходимо ориентироваться на категории </a:t>
            </a:r>
            <a:r>
              <a:rPr lang="en-US" smtClean="0">
                <a:latin typeface="Arial" charset="0"/>
                <a:cs typeface="Arial" charset="0"/>
              </a:rPr>
              <a:t>AX, BX</a:t>
            </a:r>
            <a:r>
              <a:rPr lang="ru-RU" smtClean="0">
                <a:latin typeface="Arial" charset="0"/>
                <a:cs typeface="Arial" charset="0"/>
              </a:rPr>
              <a:t> и очень интересен СХ в силу стабильности потребления.</a:t>
            </a:r>
          </a:p>
          <a:p>
            <a:r>
              <a:rPr lang="ru-RU" smtClean="0">
                <a:latin typeface="Arial" charset="0"/>
                <a:cs typeface="Arial" charset="0"/>
              </a:rPr>
              <a:t>То есть для длительных договоров интересно то, что нужны постоянно.  AY, BY – товары этих групп при высоком объеме имеют недостаточную стабильность потребления. </a:t>
            </a:r>
          </a:p>
          <a:p>
            <a:r>
              <a:rPr lang="ru-RU" smtClean="0">
                <a:latin typeface="Arial" charset="0"/>
                <a:cs typeface="Arial" charset="0"/>
              </a:rPr>
              <a:t>На вторую группу вопросов ( требуется ли аккредитация поставщиков, кто организатор закупок, какой способ закупки применить итд) менеджер по закупкам обладает знаниями тк это именно его зона ответственности, его мир прописанный в закупочной политике компании.    </a:t>
            </a:r>
          </a:p>
          <a:p>
            <a:endParaRPr lang="ru-RU" smtClean="0">
              <a:latin typeface="Arial" charset="0"/>
              <a:cs typeface="Arial" charset="0"/>
            </a:endParaRPr>
          </a:p>
          <a:p>
            <a:endParaRPr lang="ru-RU" smtClean="0">
              <a:latin typeface="Arial" charset="0"/>
              <a:cs typeface="Arial" charset="0"/>
            </a:endParaRPr>
          </a:p>
          <a:p>
            <a:r>
              <a:rPr lang="en-US" smtClean="0">
                <a:latin typeface="Arial" charset="0"/>
                <a:cs typeface="Arial" charset="0"/>
              </a:rPr>
              <a:t> </a:t>
            </a:r>
            <a:endParaRPr lang="ru-RU" smtClean="0">
              <a:latin typeface="Arial" charset="0"/>
              <a:cs typeface="Arial" charset="0"/>
            </a:endParaRPr>
          </a:p>
          <a:p>
            <a:endParaRPr lang="ru-RU" smtClean="0">
              <a:latin typeface="Arial" charset="0"/>
              <a:cs typeface="Arial" charset="0"/>
            </a:endParaRPr>
          </a:p>
          <a:p>
            <a:endParaRPr lang="ru-RU" smtClean="0">
              <a:latin typeface="Arial" charset="0"/>
              <a:cs typeface="Arial" charset="0"/>
            </a:endParaRPr>
          </a:p>
        </p:txBody>
      </p:sp>
      <p:sp>
        <p:nvSpPr>
          <p:cNvPr id="123907" name="Номер слайда 3"/>
          <p:cNvSpPr>
            <a:spLocks noGrp="1"/>
          </p:cNvSpPr>
          <p:nvPr>
            <p:ph type="sldNum" sz="quarter" idx="5"/>
          </p:nvPr>
        </p:nvSpPr>
        <p:spPr>
          <a:noFill/>
          <a:ln>
            <a:miter lim="800000"/>
            <a:headEnd/>
            <a:tailEnd/>
          </a:ln>
        </p:spPr>
        <p:txBody>
          <a:bodyPr/>
          <a:lstStyle/>
          <a:p>
            <a:fld id="{3E591A7D-1978-494F-9F34-8E80C7D0B9A3}" type="slidenum">
              <a:rPr lang="ru-RU" altLang="ru-RU" smtClean="0">
                <a:latin typeface="Arial" charset="0"/>
                <a:cs typeface="Arial" charset="0"/>
              </a:rPr>
              <a:pPr/>
              <a:t>7</a:t>
            </a:fld>
            <a:endParaRPr lang="ru-RU" altLang="ru-RU"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Образ слайда 1"/>
          <p:cNvSpPr>
            <a:spLocks noGrp="1" noRot="1" noChangeAspect="1"/>
          </p:cNvSpPr>
          <p:nvPr>
            <p:ph type="sldImg"/>
          </p:nvPr>
        </p:nvSpPr>
        <p:spPr>
          <a:ln/>
        </p:spPr>
      </p:sp>
      <p:sp>
        <p:nvSpPr>
          <p:cNvPr id="125954"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25955" name="Номер слайда 3"/>
          <p:cNvSpPr>
            <a:spLocks noGrp="1"/>
          </p:cNvSpPr>
          <p:nvPr>
            <p:ph type="sldNum" sz="quarter" idx="5"/>
          </p:nvPr>
        </p:nvSpPr>
        <p:spPr>
          <a:noFill/>
          <a:ln>
            <a:miter lim="800000"/>
            <a:headEnd/>
            <a:tailEnd/>
          </a:ln>
        </p:spPr>
        <p:txBody>
          <a:bodyPr/>
          <a:lstStyle/>
          <a:p>
            <a:fld id="{DE02D754-EDA6-43B1-A232-F0D1418B2DF0}" type="slidenum">
              <a:rPr lang="ru-RU" altLang="ru-RU" smtClean="0">
                <a:latin typeface="Arial" charset="0"/>
                <a:cs typeface="Arial" charset="0"/>
              </a:rPr>
              <a:pPr/>
              <a:t>8</a:t>
            </a:fld>
            <a:endParaRPr lang="ru-RU" altLang="ru-RU"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Образ слайда 1"/>
          <p:cNvSpPr>
            <a:spLocks noGrp="1" noRot="1" noChangeAspect="1"/>
          </p:cNvSpPr>
          <p:nvPr>
            <p:ph type="sldImg"/>
          </p:nvPr>
        </p:nvSpPr>
        <p:spPr>
          <a:ln/>
        </p:spPr>
      </p:sp>
      <p:sp>
        <p:nvSpPr>
          <p:cNvPr id="128002" name="Заметки 2"/>
          <p:cNvSpPr>
            <a:spLocks noGrp="1"/>
          </p:cNvSpPr>
          <p:nvPr>
            <p:ph type="body" idx="1"/>
          </p:nvPr>
        </p:nvSpPr>
        <p:spPr>
          <a:noFill/>
        </p:spPr>
        <p:txBody>
          <a:bodyPr/>
          <a:lstStyle/>
          <a:p>
            <a:r>
              <a:rPr lang="ru-RU" smtClean="0">
                <a:latin typeface="Arial" charset="0"/>
                <a:cs typeface="Arial" charset="0"/>
              </a:rPr>
              <a:t>Основным документом регистрирующим потребности является плана закупок. Он имеет замечательные инструменты заполнения по статистическим данным, по формулам, по заказам на обеспечения итд</a:t>
            </a:r>
          </a:p>
          <a:p>
            <a:r>
              <a:rPr lang="ru-RU" smtClean="0">
                <a:latin typeface="Arial" charset="0"/>
                <a:cs typeface="Arial" charset="0"/>
              </a:rPr>
              <a:t>Данный документ мы расширили реквизитами, отмеченными красными квадратиками. ЦФО, Организация, Место поставки, Приоритет, Проект. Менеджер, а также добавили статью с аналитиками. </a:t>
            </a:r>
          </a:p>
          <a:p>
            <a:r>
              <a:rPr lang="ru-RU" smtClean="0">
                <a:latin typeface="Arial" charset="0"/>
                <a:cs typeface="Arial" charset="0"/>
              </a:rPr>
              <a:t>То есть мы персонифицировали документ, привязав его к конкретной организации. </a:t>
            </a:r>
          </a:p>
        </p:txBody>
      </p:sp>
      <p:sp>
        <p:nvSpPr>
          <p:cNvPr id="128003" name="Номер слайда 3"/>
          <p:cNvSpPr>
            <a:spLocks noGrp="1"/>
          </p:cNvSpPr>
          <p:nvPr>
            <p:ph type="sldNum" sz="quarter" idx="5"/>
          </p:nvPr>
        </p:nvSpPr>
        <p:spPr>
          <a:noFill/>
          <a:ln>
            <a:miter lim="800000"/>
            <a:headEnd/>
            <a:tailEnd/>
          </a:ln>
        </p:spPr>
        <p:txBody>
          <a:bodyPr/>
          <a:lstStyle/>
          <a:p>
            <a:fld id="{9358DC16-B96B-4AD6-BBD0-E7D6536C7C2C}" type="slidenum">
              <a:rPr lang="ru-RU" altLang="ru-RU" smtClean="0">
                <a:latin typeface="Arial" charset="0"/>
                <a:cs typeface="Arial" charset="0"/>
              </a:rPr>
              <a:pPr/>
              <a:t>9</a:t>
            </a:fld>
            <a:endParaRPr lang="ru-RU" altLang="ru-RU"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Rectangle 4">
            <a:extLst>
              <a:ext uri="{FF2B5EF4-FFF2-40B4-BE49-F238E27FC236}"/>
            </a:extLst>
          </p:cNvPr>
          <p:cNvSpPr>
            <a:spLocks noChangeArrowheads="1"/>
          </p:cNvSpPr>
          <p:nvPr userDrawn="1"/>
        </p:nvSpPr>
        <p:spPr bwMode="auto">
          <a:xfrm rot="5400000">
            <a:off x="2856706" y="-2856706"/>
            <a:ext cx="3430588" cy="9144000"/>
          </a:xfrm>
          <a:prstGeom prst="rect">
            <a:avLst/>
          </a:prstGeom>
          <a:gradFill rotWithShape="1">
            <a:gsLst>
              <a:gs pos="0">
                <a:schemeClr val="bg1"/>
              </a:gs>
              <a:gs pos="100000">
                <a:schemeClr val="bg1">
                  <a:alpha val="0"/>
                </a:schemeClr>
              </a:gs>
            </a:gsLst>
            <a:lin ang="0" scaled="1"/>
          </a:gradFill>
          <a:ln>
            <a:noFill/>
          </a:ln>
          <a:effectLs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628650" y="1825628"/>
            <a:ext cx="7886700" cy="43529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extLst>
          </p:cNvPr>
          <p:cNvSpPr>
            <a:spLocks noGrp="1"/>
          </p:cNvSpPr>
          <p:nvPr>
            <p:ph type="title" orient="vert"/>
          </p:nvPr>
        </p:nvSpPr>
        <p:spPr>
          <a:xfrm>
            <a:off x="6543676" y="0"/>
            <a:ext cx="1971675" cy="6178550"/>
          </a:xfrm>
        </p:spPr>
        <p:txBody>
          <a:bodyPr vert="eaVert"/>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628656" y="0"/>
            <a:ext cx="5762625" cy="6178550"/>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ctrTitle"/>
          </p:nvPr>
        </p:nvSpPr>
        <p:spPr>
          <a:xfrm>
            <a:off x="1143000" y="1122366"/>
            <a:ext cx="6858000" cy="2389187"/>
          </a:xfrm>
        </p:spPr>
        <p:txBody>
          <a:bodyPr anchor="b"/>
          <a:lstStyle>
            <a:lvl1pPr algn="ctr">
              <a:defRPr sz="6000"/>
            </a:lvl1pPr>
          </a:lstStyle>
          <a:p>
            <a:r>
              <a:rPr lang="ru-RU"/>
              <a:t>Образец заголовка</a:t>
            </a:r>
          </a:p>
        </p:txBody>
      </p:sp>
      <p:sp>
        <p:nvSpPr>
          <p:cNvPr id="3" name="Подзаголовок 2">
            <a:extLst>
              <a:ext uri="{FF2B5EF4-FFF2-40B4-BE49-F238E27FC236}"/>
            </a:extLst>
          </p:cNvPr>
          <p:cNvSpPr>
            <a:spLocks noGrp="1"/>
          </p:cNvSpPr>
          <p:nvPr>
            <p:ph type="subTitle" idx="1"/>
          </p:nvPr>
        </p:nvSpPr>
        <p:spPr>
          <a:xfrm>
            <a:off x="1143000" y="3603625"/>
            <a:ext cx="6858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idx="1"/>
          </p:nvPr>
        </p:nvSpPr>
        <p:spPr>
          <a:xfrm>
            <a:off x="628650" y="1825628"/>
            <a:ext cx="788670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23888" y="1709741"/>
            <a:ext cx="7886700" cy="2854325"/>
          </a:xfrm>
        </p:spPr>
        <p:txBody>
          <a:bodyPr anchor="b"/>
          <a:lstStyle>
            <a:lvl1pPr>
              <a:defRPr sz="6000"/>
            </a:lvl1p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23888" y="4591050"/>
            <a:ext cx="7886700" cy="150018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sz="half" idx="1"/>
          </p:nvPr>
        </p:nvSpPr>
        <p:spPr>
          <a:xfrm>
            <a:off x="628650" y="1825628"/>
            <a:ext cx="386715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extLst>
          </p:cNvPr>
          <p:cNvSpPr>
            <a:spLocks noGrp="1"/>
          </p:cNvSpPr>
          <p:nvPr>
            <p:ph sz="half" idx="2"/>
          </p:nvPr>
        </p:nvSpPr>
        <p:spPr>
          <a:xfrm>
            <a:off x="4648200" y="1825628"/>
            <a:ext cx="386715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30244" y="1681166"/>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extLst>
          </p:cNvPr>
          <p:cNvSpPr>
            <a:spLocks noGrp="1"/>
          </p:cNvSpPr>
          <p:nvPr>
            <p:ph sz="half" idx="2"/>
          </p:nvPr>
        </p:nvSpPr>
        <p:spPr>
          <a:xfrm>
            <a:off x="630244" y="2505075"/>
            <a:ext cx="3868737" cy="36861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extLst>
          </p:cNvPr>
          <p:cNvSpPr>
            <a:spLocks noGrp="1"/>
          </p:cNvSpPr>
          <p:nvPr>
            <p:ph type="body" sz="quarter" idx="3"/>
          </p:nvPr>
        </p:nvSpPr>
        <p:spPr>
          <a:xfrm>
            <a:off x="4629150" y="1681166"/>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extLst>
          </p:cNvPr>
          <p:cNvSpPr>
            <a:spLocks noGrp="1"/>
          </p:cNvSpPr>
          <p:nvPr>
            <p:ph sz="quarter" idx="4"/>
          </p:nvPr>
        </p:nvSpPr>
        <p:spPr>
          <a:xfrm>
            <a:off x="4629150" y="2505075"/>
            <a:ext cx="3887788" cy="36861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44"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extLst>
          </p:cNvPr>
          <p:cNvSpPr>
            <a:spLocks noGrp="1"/>
          </p:cNvSpPr>
          <p:nvPr>
            <p:ph idx="1"/>
          </p:nvPr>
        </p:nvSpPr>
        <p:spPr>
          <a:xfrm>
            <a:off x="3887788" y="987425"/>
            <a:ext cx="4629150" cy="48752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extLst>
          </p:cNvPr>
          <p:cNvSpPr>
            <a:spLocks noGrp="1"/>
          </p:cNvSpPr>
          <p:nvPr>
            <p:ph type="body" sz="half" idx="2"/>
          </p:nvPr>
        </p:nvSpPr>
        <p:spPr>
          <a:xfrm>
            <a:off x="630244" y="2057400"/>
            <a:ext cx="2949575"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solidFill>
            <a:schemeClr val="bg1"/>
          </a:solidFill>
        </p:spPr>
        <p:txBody>
          <a:bodyPr/>
          <a:lstStyle>
            <a:lvl1pPr>
              <a:defRPr>
                <a:latin typeface="+mn-lt"/>
              </a:defRPr>
            </a:lvl1pPr>
          </a:lstStyle>
          <a:p>
            <a:r>
              <a:rPr lang="ru-RU" dirty="0"/>
              <a:t>Образец заголовка</a:t>
            </a:r>
          </a:p>
        </p:txBody>
      </p:sp>
      <p:sp>
        <p:nvSpPr>
          <p:cNvPr id="3" name="Объект 2">
            <a:extLst>
              <a:ext uri="{FF2B5EF4-FFF2-40B4-BE49-F238E27FC236}"/>
            </a:extLst>
          </p:cNvPr>
          <p:cNvSpPr>
            <a:spLocks noGrp="1"/>
          </p:cNvSpPr>
          <p:nvPr>
            <p:ph idx="1"/>
          </p:nvPr>
        </p:nvSpPr>
        <p:spPr>
          <a:xfrm>
            <a:off x="628650" y="1825628"/>
            <a:ext cx="788670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44"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extLst>
          </p:cNvPr>
          <p:cNvSpPr>
            <a:spLocks noGrp="1"/>
          </p:cNvSpPr>
          <p:nvPr>
            <p:ph type="pic" idx="1"/>
          </p:nvPr>
        </p:nvSpPr>
        <p:spPr>
          <a:xfrm>
            <a:off x="3887788" y="987425"/>
            <a:ext cx="4629150" cy="48752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a:extLst>
              <a:ext uri="{FF2B5EF4-FFF2-40B4-BE49-F238E27FC236}"/>
            </a:extLst>
          </p:cNvPr>
          <p:cNvSpPr>
            <a:spLocks noGrp="1"/>
          </p:cNvSpPr>
          <p:nvPr>
            <p:ph type="body" sz="half" idx="2"/>
          </p:nvPr>
        </p:nvSpPr>
        <p:spPr>
          <a:xfrm>
            <a:off x="630244" y="2057400"/>
            <a:ext cx="2949575"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628650" y="1825628"/>
            <a:ext cx="7886700" cy="43529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extLst>
          </p:cNvPr>
          <p:cNvSpPr>
            <a:spLocks noGrp="1"/>
          </p:cNvSpPr>
          <p:nvPr>
            <p:ph type="title" orient="vert"/>
          </p:nvPr>
        </p:nvSpPr>
        <p:spPr>
          <a:xfrm>
            <a:off x="7015169" y="0"/>
            <a:ext cx="2128837" cy="6859588"/>
          </a:xfrm>
        </p:spPr>
        <p:txBody>
          <a:bodyPr vert="eaVert"/>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628651" y="0"/>
            <a:ext cx="6234113" cy="6859588"/>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1747838" y="184150"/>
            <a:ext cx="7237412" cy="793750"/>
          </a:xfrm>
          <a:prstGeom prst="rect">
            <a:avLst/>
          </a:prstGeom>
          <a:noFill/>
          <a:ln>
            <a:noFill/>
          </a:ln>
          <a:effectLst/>
          <a:extLst/>
        </p:spPr>
        <p:txBody>
          <a:bodyPr>
            <a:spAutoFit/>
          </a:bodyPr>
          <a:lstStyle>
            <a:lvl1pPr>
              <a:lnSpc>
                <a:spcPct val="90000"/>
              </a:lnSpc>
              <a:spcBef>
                <a:spcPct val="20000"/>
              </a:spcBef>
              <a:spcAft>
                <a:spcPct val="50000"/>
              </a:spcAft>
              <a:buClr>
                <a:srgbClr val="CC0000"/>
              </a:buClr>
              <a:buSzPct val="60000"/>
              <a:buFont typeface="Wingdings" pitchFamily="2" charset="2"/>
              <a:buChar char="n"/>
              <a:defRPr>
                <a:solidFill>
                  <a:srgbClr val="333333"/>
                </a:solidFill>
                <a:latin typeface="Arial" charset="0"/>
              </a:defRPr>
            </a:lvl1pPr>
            <a:lvl2pPr marL="742950" indent="-285750">
              <a:lnSpc>
                <a:spcPct val="90000"/>
              </a:lnSpc>
              <a:spcBef>
                <a:spcPct val="20000"/>
              </a:spcBef>
              <a:spcAft>
                <a:spcPct val="30000"/>
              </a:spcAft>
              <a:buClr>
                <a:srgbClr val="CC0000"/>
              </a:buClr>
              <a:buFont typeface="Wingdings" pitchFamily="2" charset="2"/>
              <a:buChar char="§"/>
              <a:defRPr sz="1600">
                <a:solidFill>
                  <a:srgbClr val="333333"/>
                </a:solidFill>
                <a:latin typeface="Arial" charset="0"/>
              </a:defRPr>
            </a:lvl2pPr>
            <a:lvl3pPr marL="1143000" indent="-228600">
              <a:lnSpc>
                <a:spcPct val="90000"/>
              </a:lnSpc>
              <a:spcBef>
                <a:spcPct val="20000"/>
              </a:spcBef>
              <a:spcAft>
                <a:spcPct val="20000"/>
              </a:spcAft>
              <a:buClr>
                <a:srgbClr val="CC0000"/>
              </a:buClr>
              <a:buSzPct val="80000"/>
              <a:buFont typeface="Wingdings" pitchFamily="2" charset="2"/>
              <a:buChar char="§"/>
              <a:defRPr sz="1400">
                <a:solidFill>
                  <a:srgbClr val="333333"/>
                </a:solidFill>
                <a:latin typeface="Arial" charset="0"/>
              </a:defRPr>
            </a:lvl3pPr>
            <a:lvl4pPr marL="1600200" indent="-228600">
              <a:lnSpc>
                <a:spcPct val="90000"/>
              </a:lnSpc>
              <a:spcBef>
                <a:spcPct val="20000"/>
              </a:spcBef>
              <a:spcAft>
                <a:spcPct val="20000"/>
              </a:spcAft>
              <a:buClr>
                <a:srgbClr val="CC0000"/>
              </a:buClr>
              <a:buFont typeface="Times New Roman" pitchFamily="18" charset="0"/>
              <a:buChar char="▪"/>
              <a:defRPr sz="1200">
                <a:solidFill>
                  <a:srgbClr val="333333"/>
                </a:solidFill>
                <a:latin typeface="Arial" charset="0"/>
              </a:defRPr>
            </a:lvl4pPr>
            <a:lvl5pPr marL="2057400" indent="-228600">
              <a:lnSpc>
                <a:spcPct val="90000"/>
              </a:lnSpc>
              <a:spcBef>
                <a:spcPct val="20000"/>
              </a:spcBef>
              <a:buClr>
                <a:srgbClr val="CC0000"/>
              </a:buClr>
              <a:buFont typeface="Arial" charset="0"/>
              <a:buChar char="∙"/>
              <a:defRPr sz="1000">
                <a:solidFill>
                  <a:srgbClr val="333333"/>
                </a:solidFill>
                <a:latin typeface="Arial" charset="0"/>
              </a:defRPr>
            </a:lvl5pPr>
            <a:lvl6pPr marL="25146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6pPr>
            <a:lvl7pPr marL="29718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7pPr>
            <a:lvl8pPr marL="34290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8pPr>
            <a:lvl9pPr marL="38862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9pPr>
          </a:lstStyle>
          <a:p>
            <a:pPr algn="ctr" eaLnBrk="0" hangingPunct="0">
              <a:lnSpc>
                <a:spcPct val="100000"/>
              </a:lnSpc>
              <a:spcBef>
                <a:spcPct val="0"/>
              </a:spcBef>
              <a:spcAft>
                <a:spcPct val="0"/>
              </a:spcAft>
              <a:buClrTx/>
              <a:buSzTx/>
              <a:buFontTx/>
              <a:buNone/>
              <a:defRPr/>
            </a:pPr>
            <a:r>
              <a:rPr lang="ru-RU" altLang="ru-RU" sz="2800" b="1" dirty="0" smtClean="0">
                <a:solidFill>
                  <a:srgbClr val="CC3300"/>
                </a:solidFill>
                <a:cs typeface="+mn-cs"/>
              </a:rPr>
              <a:t>Бизнес-форум 1С:</a:t>
            </a:r>
            <a:r>
              <a:rPr lang="en-US" altLang="ru-RU" sz="2800" b="1" dirty="0" smtClean="0">
                <a:solidFill>
                  <a:srgbClr val="CC3300"/>
                </a:solidFill>
                <a:cs typeface="+mn-cs"/>
              </a:rPr>
              <a:t>ERP</a:t>
            </a:r>
            <a:r>
              <a:rPr lang="ru-RU" altLang="ru-RU" sz="2800" b="1" dirty="0" smtClean="0">
                <a:solidFill>
                  <a:srgbClr val="CC3300"/>
                </a:solidFill>
                <a:cs typeface="+mn-cs"/>
              </a:rPr>
              <a:t>  </a:t>
            </a:r>
            <a:endParaRPr lang="en-US" altLang="ru-RU" sz="2800" b="1" dirty="0" smtClean="0">
              <a:solidFill>
                <a:srgbClr val="CC3300"/>
              </a:solidFill>
              <a:cs typeface="+mn-cs"/>
            </a:endParaRPr>
          </a:p>
          <a:p>
            <a:pPr algn="ctr" eaLnBrk="0" hangingPunct="0">
              <a:lnSpc>
                <a:spcPct val="100000"/>
              </a:lnSpc>
              <a:spcBef>
                <a:spcPct val="0"/>
              </a:spcBef>
              <a:spcAft>
                <a:spcPct val="0"/>
              </a:spcAft>
              <a:buClrTx/>
              <a:buSzTx/>
              <a:buFontTx/>
              <a:buNone/>
              <a:defRPr/>
            </a:pPr>
            <a:r>
              <a:rPr lang="ru-RU" altLang="ru-RU" dirty="0" smtClean="0">
                <a:solidFill>
                  <a:srgbClr val="CC3300"/>
                </a:solidFill>
                <a:cs typeface="+mn-cs"/>
              </a:rPr>
              <a:t>2</a:t>
            </a:r>
            <a:r>
              <a:rPr lang="en-US" altLang="ru-RU" dirty="0" smtClean="0">
                <a:solidFill>
                  <a:srgbClr val="CC3300"/>
                </a:solidFill>
                <a:cs typeface="+mn-cs"/>
              </a:rPr>
              <a:t>8</a:t>
            </a:r>
            <a:r>
              <a:rPr lang="ru-RU" altLang="ru-RU" dirty="0" smtClean="0">
                <a:solidFill>
                  <a:srgbClr val="CC3300"/>
                </a:solidFill>
                <a:cs typeface="+mn-cs"/>
              </a:rPr>
              <a:t> октября 201</a:t>
            </a:r>
            <a:r>
              <a:rPr lang="en-US" altLang="ru-RU" dirty="0" smtClean="0">
                <a:solidFill>
                  <a:srgbClr val="CC3300"/>
                </a:solidFill>
                <a:cs typeface="+mn-cs"/>
              </a:rPr>
              <a:t>6</a:t>
            </a:r>
            <a:r>
              <a:rPr lang="ru-RU" altLang="ru-RU" dirty="0" smtClean="0">
                <a:solidFill>
                  <a:srgbClr val="CC3300"/>
                </a:solidFill>
                <a:cs typeface="+mn-cs"/>
              </a:rPr>
              <a:t> года</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1082"/>
            <a:ext cx="8928100" cy="525742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552DEC3A-EFE2-4A81-AB40-0EA79E68EACA}" type="slidenum">
              <a:rPr lang="ru-RU" altLang="ru-RU"/>
              <a:pPr>
                <a:defRPr/>
              </a:pPr>
              <a:t>‹#›</a:t>
            </a:fld>
            <a:endParaRPr lang="ru-RU" altLang="ru-RU"/>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921"/>
            <a:ext cx="7772400" cy="136239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7390"/>
            <a:ext cx="7772400" cy="150053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C82450B8-522F-4EC6-8BA1-5ACD51ACD446}" type="slidenum">
              <a:rPr lang="ru-RU" altLang="ru-RU"/>
              <a:pPr>
                <a:defRPr/>
              </a:pPr>
              <a:t>‹#›</a:t>
            </a:fld>
            <a:endParaRPr lang="ru-RU" altLang="ru-RU"/>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710"/>
            <a:ext cx="4387850" cy="52574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710"/>
            <a:ext cx="4387850" cy="52574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97BBC67A-E1C3-4714-8A31-13F5B8389B2C}" type="slidenum">
              <a:rPr lang="ru-RU" altLang="ru-RU"/>
              <a:pPr>
                <a:defRPr/>
              </a:pPr>
              <a:t>‹#›</a:t>
            </a:fld>
            <a:endParaRPr lang="ru-RU" altLang="ru-RU"/>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701"/>
            <a:ext cx="8229600" cy="1143265"/>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469"/>
            <a:ext cx="4040188"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5382"/>
            <a:ext cx="4040188"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2" y="1535469"/>
            <a:ext cx="4041775"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2" y="2175382"/>
            <a:ext cx="4041775"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B18AD03A-CF25-48B8-A95A-83A2582E1325}" type="slidenum">
              <a:rPr lang="ru-RU" altLang="ru-RU"/>
              <a:pPr>
                <a:defRPr/>
              </a:pPr>
              <a:t>‹#›</a:t>
            </a:fld>
            <a:endParaRPr lang="ru-RU" altLang="ru-RU"/>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2914E734-60E0-471D-916D-8263FA2F22B0}" type="slidenum">
              <a:rPr lang="ru-RU" altLang="ru-RU"/>
              <a:pPr>
                <a:defRPr/>
              </a:pPr>
              <a:t>‹#›</a:t>
            </a:fld>
            <a:endParaRPr lang="ru-RU" altLang="ru-RU"/>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D971428A-8911-43FA-BDA1-170393DD17AA}" type="slidenum">
              <a:rPr lang="ru-RU" altLang="ru-RU"/>
              <a:pPr>
                <a:defRPr/>
              </a:pPr>
              <a:t>‹#›</a:t>
            </a:fld>
            <a:endParaRPr lang="ru-RU" alt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23888" y="1709741"/>
            <a:ext cx="7886700" cy="2854325"/>
          </a:xfrm>
        </p:spPr>
        <p:txBody>
          <a:bodyPr anchor="b"/>
          <a:lstStyle>
            <a:lvl1pPr>
              <a:defRPr sz="6000"/>
            </a:lvl1p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23888" y="4591050"/>
            <a:ext cx="7886700" cy="150018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7" y="273113"/>
            <a:ext cx="3008313" cy="1162319"/>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117"/>
            <a:ext cx="5111750" cy="58544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7" y="1435436"/>
            <a:ext cx="3008313" cy="4692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08BE1992-2D4D-4088-9C2D-3D86FE1001C6}" type="slidenum">
              <a:rPr lang="ru-RU" altLang="ru-RU"/>
              <a:pPr>
                <a:defRPr/>
              </a:pPr>
              <a:t>‹#›</a:t>
            </a:fld>
            <a:endParaRPr lang="ru-RU" altLang="ru-RU"/>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1715"/>
            <a:ext cx="5486400" cy="56686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920"/>
            <a:ext cx="5486400" cy="411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8581"/>
            <a:ext cx="5486400" cy="805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85F763BE-44CD-4FDA-816D-93617604B868}" type="slidenum">
              <a:rPr lang="ru-RU" altLang="ru-RU"/>
              <a:pPr>
                <a:defRPr/>
              </a:pPr>
              <a:t>‹#›</a:t>
            </a:fld>
            <a:endParaRPr lang="ru-RU" altLang="ru-RU"/>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629366E9-F15F-4B4C-98B5-222317DFE374}" type="slidenum">
              <a:rPr lang="ru-RU" altLang="ru-RU"/>
              <a:pPr>
                <a:defRPr/>
              </a:pPr>
              <a:t>‹#›</a:t>
            </a:fld>
            <a:endParaRPr lang="ru-RU" altLang="ru-RU"/>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8" y="-26994"/>
            <a:ext cx="2232025" cy="655313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5" y="-26994"/>
            <a:ext cx="6543675" cy="655313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99340462-DC9F-4F25-9220-C1A1C5C19873}" type="slidenum">
              <a:rPr lang="ru-RU" altLang="ru-RU"/>
              <a:pPr>
                <a:defRPr/>
              </a:pPr>
              <a:t>‹#›</a:t>
            </a:fld>
            <a:endParaRPr lang="ru-RU" altLang="ru-RU"/>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1" y="-26994"/>
            <a:ext cx="4824413" cy="108133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710"/>
            <a:ext cx="4387850" cy="525742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710"/>
            <a:ext cx="4387850" cy="25517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2848"/>
            <a:ext cx="4387850" cy="25532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6E880B41-AD77-43F0-8D1B-7C89317FCF36}" type="slidenum">
              <a:rPr lang="ru-RU" altLang="ru-RU"/>
              <a:pPr>
                <a:defRPr/>
              </a:pPr>
              <a:t>‹#›</a:t>
            </a:fld>
            <a:endParaRPr lang="ru-RU" altLang="ru-RU"/>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1" y="-26994"/>
            <a:ext cx="4824413" cy="108133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710"/>
            <a:ext cx="4387850" cy="25517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710"/>
            <a:ext cx="4387850" cy="25517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2848"/>
            <a:ext cx="4387850" cy="25532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2848"/>
            <a:ext cx="4387850" cy="25532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FFE29E12-528A-4164-BDC4-0EA386262163}" type="slidenum">
              <a:rPr lang="ru-RU" altLang="ru-RU"/>
              <a:pPr>
                <a:defRPr/>
              </a:pPr>
              <a:t>‹#›</a:t>
            </a:fld>
            <a:endParaRPr lang="ru-RU" altLang="ru-RU"/>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Rectangle 4">
            <a:extLst>
              <a:ext uri="{FF2B5EF4-FFF2-40B4-BE49-F238E27FC236}"/>
            </a:extLst>
          </p:cNvPr>
          <p:cNvSpPr>
            <a:spLocks noChangeArrowheads="1"/>
          </p:cNvSpPr>
          <p:nvPr userDrawn="1"/>
        </p:nvSpPr>
        <p:spPr bwMode="auto">
          <a:xfrm rot="5400000">
            <a:off x="2856706" y="-2856706"/>
            <a:ext cx="3430588" cy="9144000"/>
          </a:xfrm>
          <a:prstGeom prst="rect">
            <a:avLst/>
          </a:prstGeom>
          <a:gradFill rotWithShape="1">
            <a:gsLst>
              <a:gs pos="0">
                <a:schemeClr val="bg1"/>
              </a:gs>
              <a:gs pos="100000">
                <a:schemeClr val="bg1">
                  <a:alpha val="0"/>
                </a:schemeClr>
              </a:gs>
            </a:gsLst>
            <a:lin ang="0" scaled="1"/>
          </a:gradFill>
          <a:ln>
            <a:noFill/>
          </a:ln>
          <a:effectLs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a:solidFill>
                <a:srgbClr val="000000"/>
              </a:solidFill>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solidFill>
            <a:schemeClr val="bg1"/>
          </a:solidFill>
        </p:spPr>
        <p:txBody>
          <a:bodyPr/>
          <a:lstStyle>
            <a:lvl1pPr>
              <a:defRPr>
                <a:latin typeface="+mn-lt"/>
              </a:defRPr>
            </a:lvl1pPr>
          </a:lstStyle>
          <a:p>
            <a:r>
              <a:rPr lang="ru-RU" dirty="0"/>
              <a:t>Образец заголовка</a:t>
            </a:r>
          </a:p>
        </p:txBody>
      </p:sp>
      <p:sp>
        <p:nvSpPr>
          <p:cNvPr id="3" name="Объект 2">
            <a:extLst>
              <a:ext uri="{FF2B5EF4-FFF2-40B4-BE49-F238E27FC236}"/>
            </a:extLst>
          </p:cNvPr>
          <p:cNvSpPr>
            <a:spLocks noGrp="1"/>
          </p:cNvSpPr>
          <p:nvPr>
            <p:ph idx="1"/>
          </p:nvPr>
        </p:nvSpPr>
        <p:spPr>
          <a:xfrm>
            <a:off x="628650" y="1825628"/>
            <a:ext cx="788670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23888" y="1709741"/>
            <a:ext cx="7886700" cy="2854325"/>
          </a:xfrm>
        </p:spPr>
        <p:txBody>
          <a:bodyPr anchor="b"/>
          <a:lstStyle>
            <a:lvl1pPr>
              <a:defRPr sz="6000"/>
            </a:lvl1p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23888" y="4591050"/>
            <a:ext cx="7886700" cy="150018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sz="half" idx="1"/>
          </p:nvPr>
        </p:nvSpPr>
        <p:spPr>
          <a:xfrm>
            <a:off x="628650" y="1825628"/>
            <a:ext cx="386715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extLst>
          </p:cNvPr>
          <p:cNvSpPr>
            <a:spLocks noGrp="1"/>
          </p:cNvSpPr>
          <p:nvPr>
            <p:ph sz="half" idx="2"/>
          </p:nvPr>
        </p:nvSpPr>
        <p:spPr>
          <a:xfrm>
            <a:off x="4648200" y="1825628"/>
            <a:ext cx="386715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sz="half" idx="1"/>
          </p:nvPr>
        </p:nvSpPr>
        <p:spPr>
          <a:xfrm>
            <a:off x="628650" y="1825628"/>
            <a:ext cx="386715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extLst>
          </p:cNvPr>
          <p:cNvSpPr>
            <a:spLocks noGrp="1"/>
          </p:cNvSpPr>
          <p:nvPr>
            <p:ph sz="half" idx="2"/>
          </p:nvPr>
        </p:nvSpPr>
        <p:spPr>
          <a:xfrm>
            <a:off x="4648200" y="1825628"/>
            <a:ext cx="386715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30244" y="1681166"/>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extLst>
          </p:cNvPr>
          <p:cNvSpPr>
            <a:spLocks noGrp="1"/>
          </p:cNvSpPr>
          <p:nvPr>
            <p:ph sz="half" idx="2"/>
          </p:nvPr>
        </p:nvSpPr>
        <p:spPr>
          <a:xfrm>
            <a:off x="630244" y="2505075"/>
            <a:ext cx="3868737" cy="36861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extLst>
          </p:cNvPr>
          <p:cNvSpPr>
            <a:spLocks noGrp="1"/>
          </p:cNvSpPr>
          <p:nvPr>
            <p:ph type="body" sz="quarter" idx="3"/>
          </p:nvPr>
        </p:nvSpPr>
        <p:spPr>
          <a:xfrm>
            <a:off x="4629150" y="1681166"/>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extLst>
          </p:cNvPr>
          <p:cNvSpPr>
            <a:spLocks noGrp="1"/>
          </p:cNvSpPr>
          <p:nvPr>
            <p:ph sz="quarter" idx="4"/>
          </p:nvPr>
        </p:nvSpPr>
        <p:spPr>
          <a:xfrm>
            <a:off x="4629150" y="2505075"/>
            <a:ext cx="3887788" cy="36861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44"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extLst>
          </p:cNvPr>
          <p:cNvSpPr>
            <a:spLocks noGrp="1"/>
          </p:cNvSpPr>
          <p:nvPr>
            <p:ph idx="1"/>
          </p:nvPr>
        </p:nvSpPr>
        <p:spPr>
          <a:xfrm>
            <a:off x="3887788" y="987425"/>
            <a:ext cx="4629150" cy="48752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extLst>
          </p:cNvPr>
          <p:cNvSpPr>
            <a:spLocks noGrp="1"/>
          </p:cNvSpPr>
          <p:nvPr>
            <p:ph type="body" sz="half" idx="2"/>
          </p:nvPr>
        </p:nvSpPr>
        <p:spPr>
          <a:xfrm>
            <a:off x="630244" y="2057400"/>
            <a:ext cx="2949575"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44"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extLst>
          </p:cNvPr>
          <p:cNvSpPr>
            <a:spLocks noGrp="1"/>
          </p:cNvSpPr>
          <p:nvPr>
            <p:ph type="pic" idx="1"/>
          </p:nvPr>
        </p:nvSpPr>
        <p:spPr>
          <a:xfrm>
            <a:off x="3887788" y="987425"/>
            <a:ext cx="4629150" cy="48752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a:extLst>
              <a:ext uri="{FF2B5EF4-FFF2-40B4-BE49-F238E27FC236}"/>
            </a:extLst>
          </p:cNvPr>
          <p:cNvSpPr>
            <a:spLocks noGrp="1"/>
          </p:cNvSpPr>
          <p:nvPr>
            <p:ph type="body" sz="half" idx="2"/>
          </p:nvPr>
        </p:nvSpPr>
        <p:spPr>
          <a:xfrm>
            <a:off x="630244" y="2057400"/>
            <a:ext cx="2949575"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628650" y="1825628"/>
            <a:ext cx="7886700" cy="43529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extLst>
          </p:cNvPr>
          <p:cNvSpPr>
            <a:spLocks noGrp="1"/>
          </p:cNvSpPr>
          <p:nvPr>
            <p:ph type="title" orient="vert"/>
          </p:nvPr>
        </p:nvSpPr>
        <p:spPr>
          <a:xfrm>
            <a:off x="6543676" y="0"/>
            <a:ext cx="1971675" cy="6178550"/>
          </a:xfrm>
        </p:spPr>
        <p:txBody>
          <a:bodyPr vert="eaVert"/>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628656" y="0"/>
            <a:ext cx="5762625" cy="6178550"/>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Rectangle 4">
            <a:extLst>
              <a:ext uri="{FF2B5EF4-FFF2-40B4-BE49-F238E27FC236}"/>
            </a:extLst>
          </p:cNvPr>
          <p:cNvSpPr>
            <a:spLocks noChangeArrowheads="1"/>
          </p:cNvSpPr>
          <p:nvPr userDrawn="1"/>
        </p:nvSpPr>
        <p:spPr bwMode="auto">
          <a:xfrm rot="5400000">
            <a:off x="2856706" y="-2856706"/>
            <a:ext cx="3430588" cy="9144000"/>
          </a:xfrm>
          <a:prstGeom prst="rect">
            <a:avLst/>
          </a:prstGeom>
          <a:gradFill rotWithShape="1">
            <a:gsLst>
              <a:gs pos="0">
                <a:schemeClr val="bg1"/>
              </a:gs>
              <a:gs pos="100000">
                <a:schemeClr val="bg1">
                  <a:alpha val="0"/>
                </a:schemeClr>
              </a:gs>
            </a:gsLst>
            <a:lin ang="0" scaled="1"/>
          </a:gradFill>
          <a:ln>
            <a:noFill/>
          </a:ln>
          <a:effectLs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a:solidFill>
                <a:srgbClr val="000000"/>
              </a:solidFill>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solidFill>
            <a:schemeClr val="bg1"/>
          </a:solidFill>
        </p:spPr>
        <p:txBody>
          <a:bodyPr/>
          <a:lstStyle>
            <a:lvl1pPr>
              <a:defRPr>
                <a:latin typeface="+mn-lt"/>
              </a:defRPr>
            </a:lvl1pPr>
          </a:lstStyle>
          <a:p>
            <a:r>
              <a:rPr lang="ru-RU" dirty="0"/>
              <a:t>Образец заголовка</a:t>
            </a:r>
          </a:p>
        </p:txBody>
      </p:sp>
      <p:sp>
        <p:nvSpPr>
          <p:cNvPr id="3" name="Объект 2">
            <a:extLst>
              <a:ext uri="{FF2B5EF4-FFF2-40B4-BE49-F238E27FC236}"/>
            </a:extLst>
          </p:cNvPr>
          <p:cNvSpPr>
            <a:spLocks noGrp="1"/>
          </p:cNvSpPr>
          <p:nvPr>
            <p:ph idx="1"/>
          </p:nvPr>
        </p:nvSpPr>
        <p:spPr>
          <a:xfrm>
            <a:off x="628650" y="1825628"/>
            <a:ext cx="788670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23888" y="1709741"/>
            <a:ext cx="7886700" cy="2854325"/>
          </a:xfrm>
        </p:spPr>
        <p:txBody>
          <a:bodyPr anchor="b"/>
          <a:lstStyle>
            <a:lvl1pPr>
              <a:defRPr sz="6000"/>
            </a:lvl1p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23888" y="4591050"/>
            <a:ext cx="7886700" cy="150018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30244" y="1681166"/>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extLst>
          </p:cNvPr>
          <p:cNvSpPr>
            <a:spLocks noGrp="1"/>
          </p:cNvSpPr>
          <p:nvPr>
            <p:ph sz="half" idx="2"/>
          </p:nvPr>
        </p:nvSpPr>
        <p:spPr>
          <a:xfrm>
            <a:off x="630244" y="2505075"/>
            <a:ext cx="3868737" cy="36861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extLst>
          </p:cNvPr>
          <p:cNvSpPr>
            <a:spLocks noGrp="1"/>
          </p:cNvSpPr>
          <p:nvPr>
            <p:ph type="body" sz="quarter" idx="3"/>
          </p:nvPr>
        </p:nvSpPr>
        <p:spPr>
          <a:xfrm>
            <a:off x="4629150" y="1681166"/>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extLst>
          </p:cNvPr>
          <p:cNvSpPr>
            <a:spLocks noGrp="1"/>
          </p:cNvSpPr>
          <p:nvPr>
            <p:ph sz="quarter" idx="4"/>
          </p:nvPr>
        </p:nvSpPr>
        <p:spPr>
          <a:xfrm>
            <a:off x="4629150" y="2505075"/>
            <a:ext cx="3887788" cy="36861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sz="half" idx="1"/>
          </p:nvPr>
        </p:nvSpPr>
        <p:spPr>
          <a:xfrm>
            <a:off x="628650" y="1825628"/>
            <a:ext cx="386715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extLst>
          </p:cNvPr>
          <p:cNvSpPr>
            <a:spLocks noGrp="1"/>
          </p:cNvSpPr>
          <p:nvPr>
            <p:ph sz="half" idx="2"/>
          </p:nvPr>
        </p:nvSpPr>
        <p:spPr>
          <a:xfrm>
            <a:off x="4648200" y="1825628"/>
            <a:ext cx="386715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30244" y="1681166"/>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extLst>
          </p:cNvPr>
          <p:cNvSpPr>
            <a:spLocks noGrp="1"/>
          </p:cNvSpPr>
          <p:nvPr>
            <p:ph sz="half" idx="2"/>
          </p:nvPr>
        </p:nvSpPr>
        <p:spPr>
          <a:xfrm>
            <a:off x="630244" y="2505075"/>
            <a:ext cx="3868737" cy="36861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extLst>
          </p:cNvPr>
          <p:cNvSpPr>
            <a:spLocks noGrp="1"/>
          </p:cNvSpPr>
          <p:nvPr>
            <p:ph type="body" sz="quarter" idx="3"/>
          </p:nvPr>
        </p:nvSpPr>
        <p:spPr>
          <a:xfrm>
            <a:off x="4629150" y="1681166"/>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extLst>
          </p:cNvPr>
          <p:cNvSpPr>
            <a:spLocks noGrp="1"/>
          </p:cNvSpPr>
          <p:nvPr>
            <p:ph sz="quarter" idx="4"/>
          </p:nvPr>
        </p:nvSpPr>
        <p:spPr>
          <a:xfrm>
            <a:off x="4629150" y="2505075"/>
            <a:ext cx="3887788" cy="36861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44"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extLst>
          </p:cNvPr>
          <p:cNvSpPr>
            <a:spLocks noGrp="1"/>
          </p:cNvSpPr>
          <p:nvPr>
            <p:ph idx="1"/>
          </p:nvPr>
        </p:nvSpPr>
        <p:spPr>
          <a:xfrm>
            <a:off x="3887788" y="987425"/>
            <a:ext cx="4629150" cy="48752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extLst>
          </p:cNvPr>
          <p:cNvSpPr>
            <a:spLocks noGrp="1"/>
          </p:cNvSpPr>
          <p:nvPr>
            <p:ph type="body" sz="half" idx="2"/>
          </p:nvPr>
        </p:nvSpPr>
        <p:spPr>
          <a:xfrm>
            <a:off x="630244" y="2057400"/>
            <a:ext cx="2949575"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44"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extLst>
          </p:cNvPr>
          <p:cNvSpPr>
            <a:spLocks noGrp="1"/>
          </p:cNvSpPr>
          <p:nvPr>
            <p:ph type="pic" idx="1"/>
          </p:nvPr>
        </p:nvSpPr>
        <p:spPr>
          <a:xfrm>
            <a:off x="3887788" y="987425"/>
            <a:ext cx="4629150" cy="48752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a:extLst>
              <a:ext uri="{FF2B5EF4-FFF2-40B4-BE49-F238E27FC236}"/>
            </a:extLst>
          </p:cNvPr>
          <p:cNvSpPr>
            <a:spLocks noGrp="1"/>
          </p:cNvSpPr>
          <p:nvPr>
            <p:ph type="body" sz="half" idx="2"/>
          </p:nvPr>
        </p:nvSpPr>
        <p:spPr>
          <a:xfrm>
            <a:off x="630244" y="2057400"/>
            <a:ext cx="2949575"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628650" y="1825628"/>
            <a:ext cx="7886700" cy="43529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extLst>
          </p:cNvPr>
          <p:cNvSpPr>
            <a:spLocks noGrp="1"/>
          </p:cNvSpPr>
          <p:nvPr>
            <p:ph type="title" orient="vert"/>
          </p:nvPr>
        </p:nvSpPr>
        <p:spPr>
          <a:xfrm>
            <a:off x="6543676" y="0"/>
            <a:ext cx="1971675" cy="6178550"/>
          </a:xfrm>
        </p:spPr>
        <p:txBody>
          <a:bodyPr vert="eaVert"/>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628656" y="0"/>
            <a:ext cx="5762625" cy="6178550"/>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1747838" y="184150"/>
            <a:ext cx="7237412" cy="793750"/>
          </a:xfrm>
          <a:prstGeom prst="rect">
            <a:avLst/>
          </a:prstGeom>
          <a:noFill/>
          <a:ln>
            <a:noFill/>
          </a:ln>
          <a:effectLst/>
          <a:extLst/>
        </p:spPr>
        <p:txBody>
          <a:bodyPr>
            <a:spAutoFit/>
          </a:bodyPr>
          <a:lstStyle>
            <a:lvl1pPr>
              <a:lnSpc>
                <a:spcPct val="90000"/>
              </a:lnSpc>
              <a:spcBef>
                <a:spcPct val="20000"/>
              </a:spcBef>
              <a:spcAft>
                <a:spcPct val="50000"/>
              </a:spcAft>
              <a:buClr>
                <a:srgbClr val="CC0000"/>
              </a:buClr>
              <a:buSzPct val="60000"/>
              <a:buFont typeface="Wingdings" pitchFamily="2" charset="2"/>
              <a:buChar char="n"/>
              <a:defRPr>
                <a:solidFill>
                  <a:srgbClr val="333333"/>
                </a:solidFill>
                <a:latin typeface="Arial" charset="0"/>
              </a:defRPr>
            </a:lvl1pPr>
            <a:lvl2pPr marL="742950" indent="-285750">
              <a:lnSpc>
                <a:spcPct val="90000"/>
              </a:lnSpc>
              <a:spcBef>
                <a:spcPct val="20000"/>
              </a:spcBef>
              <a:spcAft>
                <a:spcPct val="30000"/>
              </a:spcAft>
              <a:buClr>
                <a:srgbClr val="CC0000"/>
              </a:buClr>
              <a:buFont typeface="Wingdings" pitchFamily="2" charset="2"/>
              <a:buChar char="§"/>
              <a:defRPr sz="1600">
                <a:solidFill>
                  <a:srgbClr val="333333"/>
                </a:solidFill>
                <a:latin typeface="Arial" charset="0"/>
              </a:defRPr>
            </a:lvl2pPr>
            <a:lvl3pPr marL="1143000" indent="-228600">
              <a:lnSpc>
                <a:spcPct val="90000"/>
              </a:lnSpc>
              <a:spcBef>
                <a:spcPct val="20000"/>
              </a:spcBef>
              <a:spcAft>
                <a:spcPct val="20000"/>
              </a:spcAft>
              <a:buClr>
                <a:srgbClr val="CC0000"/>
              </a:buClr>
              <a:buSzPct val="80000"/>
              <a:buFont typeface="Wingdings" pitchFamily="2" charset="2"/>
              <a:buChar char="§"/>
              <a:defRPr sz="1400">
                <a:solidFill>
                  <a:srgbClr val="333333"/>
                </a:solidFill>
                <a:latin typeface="Arial" charset="0"/>
              </a:defRPr>
            </a:lvl3pPr>
            <a:lvl4pPr marL="1600200" indent="-228600">
              <a:lnSpc>
                <a:spcPct val="90000"/>
              </a:lnSpc>
              <a:spcBef>
                <a:spcPct val="20000"/>
              </a:spcBef>
              <a:spcAft>
                <a:spcPct val="20000"/>
              </a:spcAft>
              <a:buClr>
                <a:srgbClr val="CC0000"/>
              </a:buClr>
              <a:buFont typeface="Times New Roman" pitchFamily="18" charset="0"/>
              <a:buChar char="▪"/>
              <a:defRPr sz="1200">
                <a:solidFill>
                  <a:srgbClr val="333333"/>
                </a:solidFill>
                <a:latin typeface="Arial" charset="0"/>
              </a:defRPr>
            </a:lvl4pPr>
            <a:lvl5pPr marL="2057400" indent="-228600">
              <a:lnSpc>
                <a:spcPct val="90000"/>
              </a:lnSpc>
              <a:spcBef>
                <a:spcPct val="20000"/>
              </a:spcBef>
              <a:buClr>
                <a:srgbClr val="CC0000"/>
              </a:buClr>
              <a:buFont typeface="Arial" charset="0"/>
              <a:buChar char="∙"/>
              <a:defRPr sz="1000">
                <a:solidFill>
                  <a:srgbClr val="333333"/>
                </a:solidFill>
                <a:latin typeface="Arial" charset="0"/>
              </a:defRPr>
            </a:lvl5pPr>
            <a:lvl6pPr marL="25146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6pPr>
            <a:lvl7pPr marL="29718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7pPr>
            <a:lvl8pPr marL="34290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8pPr>
            <a:lvl9pPr marL="38862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9pPr>
          </a:lstStyle>
          <a:p>
            <a:pPr algn="ctr" eaLnBrk="0" hangingPunct="0">
              <a:lnSpc>
                <a:spcPct val="100000"/>
              </a:lnSpc>
              <a:spcBef>
                <a:spcPct val="0"/>
              </a:spcBef>
              <a:spcAft>
                <a:spcPct val="0"/>
              </a:spcAft>
              <a:buClrTx/>
              <a:buSzTx/>
              <a:buFontTx/>
              <a:buNone/>
              <a:defRPr/>
            </a:pPr>
            <a:r>
              <a:rPr lang="ru-RU" altLang="ru-RU" sz="2800" b="1" dirty="0" smtClean="0">
                <a:solidFill>
                  <a:srgbClr val="CC3300"/>
                </a:solidFill>
                <a:cs typeface="+mn-cs"/>
              </a:rPr>
              <a:t>Бизнес-форум 1С:</a:t>
            </a:r>
            <a:r>
              <a:rPr lang="en-US" altLang="ru-RU" sz="2800" b="1" dirty="0" smtClean="0">
                <a:solidFill>
                  <a:srgbClr val="CC3300"/>
                </a:solidFill>
                <a:cs typeface="+mn-cs"/>
              </a:rPr>
              <a:t>ERP</a:t>
            </a:r>
            <a:r>
              <a:rPr lang="ru-RU" altLang="ru-RU" sz="2800" b="1" dirty="0" smtClean="0">
                <a:solidFill>
                  <a:srgbClr val="CC3300"/>
                </a:solidFill>
                <a:cs typeface="+mn-cs"/>
              </a:rPr>
              <a:t>  </a:t>
            </a:r>
            <a:endParaRPr lang="en-US" altLang="ru-RU" sz="2800" b="1" dirty="0" smtClean="0">
              <a:solidFill>
                <a:srgbClr val="CC3300"/>
              </a:solidFill>
              <a:cs typeface="+mn-cs"/>
            </a:endParaRPr>
          </a:p>
          <a:p>
            <a:pPr algn="ctr" eaLnBrk="0" hangingPunct="0">
              <a:lnSpc>
                <a:spcPct val="100000"/>
              </a:lnSpc>
              <a:spcBef>
                <a:spcPct val="0"/>
              </a:spcBef>
              <a:spcAft>
                <a:spcPct val="0"/>
              </a:spcAft>
              <a:buClrTx/>
              <a:buSzTx/>
              <a:buFontTx/>
              <a:buNone/>
              <a:defRPr/>
            </a:pPr>
            <a:r>
              <a:rPr lang="ru-RU" altLang="ru-RU" dirty="0" smtClean="0">
                <a:solidFill>
                  <a:srgbClr val="CC3300"/>
                </a:solidFill>
                <a:cs typeface="+mn-cs"/>
              </a:rPr>
              <a:t>2</a:t>
            </a:r>
            <a:r>
              <a:rPr lang="en-US" altLang="ru-RU" dirty="0" smtClean="0">
                <a:solidFill>
                  <a:srgbClr val="CC3300"/>
                </a:solidFill>
                <a:cs typeface="+mn-cs"/>
              </a:rPr>
              <a:t>8</a:t>
            </a:r>
            <a:r>
              <a:rPr lang="ru-RU" altLang="ru-RU" dirty="0" smtClean="0">
                <a:solidFill>
                  <a:srgbClr val="CC3300"/>
                </a:solidFill>
                <a:cs typeface="+mn-cs"/>
              </a:rPr>
              <a:t> октября 201</a:t>
            </a:r>
            <a:r>
              <a:rPr lang="en-US" altLang="ru-RU" dirty="0" smtClean="0">
                <a:solidFill>
                  <a:srgbClr val="CC3300"/>
                </a:solidFill>
                <a:cs typeface="+mn-cs"/>
              </a:rPr>
              <a:t>6</a:t>
            </a:r>
            <a:r>
              <a:rPr lang="ru-RU" altLang="ru-RU" dirty="0" smtClean="0">
                <a:solidFill>
                  <a:srgbClr val="CC3300"/>
                </a:solidFill>
                <a:cs typeface="+mn-cs"/>
              </a:rPr>
              <a:t> года</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1081"/>
            <a:ext cx="8928100" cy="525742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18BEB5AC-489E-4857-97B4-8FE3F5509ECE}" type="slidenum">
              <a:rPr lang="ru-RU" altLang="ru-RU"/>
              <a:pPr>
                <a:defRPr/>
              </a:pPr>
              <a:t>‹#›</a:t>
            </a:fld>
            <a:endParaRPr lang="ru-RU" alt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921"/>
            <a:ext cx="7772400" cy="136239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7389"/>
            <a:ext cx="7772400" cy="150053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5151BEA8-09EA-437C-BDCC-0202364D828A}" type="slidenum">
              <a:rPr lang="ru-RU" altLang="ru-RU"/>
              <a:pPr>
                <a:defRPr/>
              </a:pPr>
              <a:t>‹#›</a:t>
            </a:fld>
            <a:endParaRPr lang="ru-RU" altLang="ru-RU"/>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709"/>
            <a:ext cx="4387850" cy="52574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709"/>
            <a:ext cx="4387850" cy="52574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658B1ABF-410D-4FCE-871A-5E08492C5E44}" type="slidenum">
              <a:rPr lang="ru-RU" altLang="ru-RU"/>
              <a:pPr>
                <a:defRPr/>
              </a:pPr>
              <a:t>‹#›</a:t>
            </a:fld>
            <a:endParaRPr lang="ru-RU" altLang="ru-RU"/>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701"/>
            <a:ext cx="8229600" cy="1143265"/>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469"/>
            <a:ext cx="4040188"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5381"/>
            <a:ext cx="4040188"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0" y="1535469"/>
            <a:ext cx="4041775"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0" y="2175381"/>
            <a:ext cx="4041775"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AD5B88DC-2D40-4C03-8105-9BE8953BFFB2}" type="slidenum">
              <a:rPr lang="ru-RU" altLang="ru-RU"/>
              <a:pPr>
                <a:defRPr/>
              </a:pPr>
              <a:t>‹#›</a:t>
            </a:fld>
            <a:endParaRPr lang="ru-RU" altLang="ru-RU"/>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D845FCD2-20FC-4222-9951-704F3F5AE5EF}" type="slidenum">
              <a:rPr lang="ru-RU" altLang="ru-RU"/>
              <a:pPr>
                <a:defRPr/>
              </a:pPr>
              <a:t>‹#›</a:t>
            </a:fld>
            <a:endParaRPr lang="ru-RU" altLang="ru-RU"/>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11874C80-1B10-4146-B40F-D19C4EE280F4}" type="slidenum">
              <a:rPr lang="ru-RU" altLang="ru-RU"/>
              <a:pPr>
                <a:defRPr/>
              </a:pPr>
              <a:t>‹#›</a:t>
            </a:fld>
            <a:endParaRPr lang="ru-RU" altLang="ru-RU"/>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5" y="273113"/>
            <a:ext cx="3008313" cy="1162319"/>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116"/>
            <a:ext cx="5111750" cy="58544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5" y="1435435"/>
            <a:ext cx="3008313" cy="4692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4CBDA4D2-4A95-4C72-BBE1-B7ED3C396686}" type="slidenum">
              <a:rPr lang="ru-RU" altLang="ru-RU"/>
              <a:pPr>
                <a:defRPr/>
              </a:pPr>
              <a:t>‹#›</a:t>
            </a:fld>
            <a:endParaRPr lang="ru-RU" altLang="ru-RU"/>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1714"/>
            <a:ext cx="5486400" cy="56686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919"/>
            <a:ext cx="5486400" cy="411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8581"/>
            <a:ext cx="5486400" cy="805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0BB1F0DD-AD35-42D6-89F9-27D900C159DB}" type="slidenum">
              <a:rPr lang="ru-RU" altLang="ru-RU"/>
              <a:pPr>
                <a:defRPr/>
              </a:pPr>
              <a:t>‹#›</a:t>
            </a:fld>
            <a:endParaRPr lang="ru-RU" altLang="ru-RU"/>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A6E0FE2F-9751-4F92-855F-8401F70E45AB}" type="slidenum">
              <a:rPr lang="ru-RU" altLang="ru-RU"/>
              <a:pPr>
                <a:defRPr/>
              </a:pPr>
              <a:t>‹#›</a:t>
            </a:fld>
            <a:endParaRPr lang="ru-RU" altLang="ru-RU"/>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8" y="-26994"/>
            <a:ext cx="2232025" cy="655313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5" y="-26994"/>
            <a:ext cx="6543675" cy="655313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94E35CF5-3186-43BF-9E3D-8D8C83882936}" type="slidenum">
              <a:rPr lang="ru-RU" altLang="ru-RU"/>
              <a:pPr>
                <a:defRPr/>
              </a:pPr>
              <a:t>‹#›</a:t>
            </a:fld>
            <a:endParaRPr lang="ru-RU" altLang="ru-RU"/>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1" y="-26994"/>
            <a:ext cx="4824413" cy="108133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709"/>
            <a:ext cx="4387850" cy="525742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709"/>
            <a:ext cx="4387850" cy="25517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2847"/>
            <a:ext cx="4387850" cy="25532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82D95DAB-A780-43AD-89CB-58504C7739B4}" type="slidenum">
              <a:rPr lang="ru-RU" altLang="ru-RU"/>
              <a:pPr>
                <a:defRPr/>
              </a:pPr>
              <a:t>‹#›</a:t>
            </a:fld>
            <a:endParaRPr lang="ru-RU" alt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1" y="-26994"/>
            <a:ext cx="4824413" cy="108133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709"/>
            <a:ext cx="4387850" cy="25517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709"/>
            <a:ext cx="4387850" cy="25517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2847"/>
            <a:ext cx="4387850" cy="25532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2847"/>
            <a:ext cx="4387850" cy="25532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D9405FFE-C091-4675-9AA1-A4D342C9CF0F}" type="slidenum">
              <a:rPr lang="ru-RU" altLang="ru-RU"/>
              <a:pPr>
                <a:defRPr/>
              </a:pPr>
              <a:t>‹#›</a:t>
            </a:fld>
            <a:endParaRPr lang="ru-RU" altLang="ru-RU"/>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1747838" y="184150"/>
            <a:ext cx="7237412" cy="793750"/>
          </a:xfrm>
          <a:prstGeom prst="rect">
            <a:avLst/>
          </a:prstGeom>
          <a:noFill/>
          <a:ln>
            <a:noFill/>
          </a:ln>
          <a:effectLst/>
          <a:extLst/>
        </p:spPr>
        <p:txBody>
          <a:bodyPr>
            <a:spAutoFit/>
          </a:bodyPr>
          <a:lstStyle>
            <a:lvl1pPr>
              <a:lnSpc>
                <a:spcPct val="90000"/>
              </a:lnSpc>
              <a:spcBef>
                <a:spcPct val="20000"/>
              </a:spcBef>
              <a:spcAft>
                <a:spcPct val="50000"/>
              </a:spcAft>
              <a:buClr>
                <a:srgbClr val="CC0000"/>
              </a:buClr>
              <a:buSzPct val="60000"/>
              <a:buFont typeface="Wingdings" pitchFamily="2" charset="2"/>
              <a:buChar char="n"/>
              <a:defRPr>
                <a:solidFill>
                  <a:srgbClr val="333333"/>
                </a:solidFill>
                <a:latin typeface="Arial" charset="0"/>
              </a:defRPr>
            </a:lvl1pPr>
            <a:lvl2pPr marL="742950" indent="-285750">
              <a:lnSpc>
                <a:spcPct val="90000"/>
              </a:lnSpc>
              <a:spcBef>
                <a:spcPct val="20000"/>
              </a:spcBef>
              <a:spcAft>
                <a:spcPct val="30000"/>
              </a:spcAft>
              <a:buClr>
                <a:srgbClr val="CC0000"/>
              </a:buClr>
              <a:buFont typeface="Wingdings" pitchFamily="2" charset="2"/>
              <a:buChar char="§"/>
              <a:defRPr sz="1600">
                <a:solidFill>
                  <a:srgbClr val="333333"/>
                </a:solidFill>
                <a:latin typeface="Arial" charset="0"/>
              </a:defRPr>
            </a:lvl2pPr>
            <a:lvl3pPr marL="1143000" indent="-228600">
              <a:lnSpc>
                <a:spcPct val="90000"/>
              </a:lnSpc>
              <a:spcBef>
                <a:spcPct val="20000"/>
              </a:spcBef>
              <a:spcAft>
                <a:spcPct val="20000"/>
              </a:spcAft>
              <a:buClr>
                <a:srgbClr val="CC0000"/>
              </a:buClr>
              <a:buSzPct val="80000"/>
              <a:buFont typeface="Wingdings" pitchFamily="2" charset="2"/>
              <a:buChar char="§"/>
              <a:defRPr sz="1400">
                <a:solidFill>
                  <a:srgbClr val="333333"/>
                </a:solidFill>
                <a:latin typeface="Arial" charset="0"/>
              </a:defRPr>
            </a:lvl3pPr>
            <a:lvl4pPr marL="1600200" indent="-228600">
              <a:lnSpc>
                <a:spcPct val="90000"/>
              </a:lnSpc>
              <a:spcBef>
                <a:spcPct val="20000"/>
              </a:spcBef>
              <a:spcAft>
                <a:spcPct val="20000"/>
              </a:spcAft>
              <a:buClr>
                <a:srgbClr val="CC0000"/>
              </a:buClr>
              <a:buFont typeface="Times New Roman" pitchFamily="18" charset="0"/>
              <a:buChar char="▪"/>
              <a:defRPr sz="1200">
                <a:solidFill>
                  <a:srgbClr val="333333"/>
                </a:solidFill>
                <a:latin typeface="Arial" charset="0"/>
              </a:defRPr>
            </a:lvl4pPr>
            <a:lvl5pPr marL="2057400" indent="-228600">
              <a:lnSpc>
                <a:spcPct val="90000"/>
              </a:lnSpc>
              <a:spcBef>
                <a:spcPct val="20000"/>
              </a:spcBef>
              <a:buClr>
                <a:srgbClr val="CC0000"/>
              </a:buClr>
              <a:buFont typeface="Arial" charset="0"/>
              <a:buChar char="∙"/>
              <a:defRPr sz="1000">
                <a:solidFill>
                  <a:srgbClr val="333333"/>
                </a:solidFill>
                <a:latin typeface="Arial" charset="0"/>
              </a:defRPr>
            </a:lvl5pPr>
            <a:lvl6pPr marL="25146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6pPr>
            <a:lvl7pPr marL="29718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7pPr>
            <a:lvl8pPr marL="34290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8pPr>
            <a:lvl9pPr marL="38862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9pPr>
          </a:lstStyle>
          <a:p>
            <a:pPr algn="ctr" eaLnBrk="0" hangingPunct="0">
              <a:lnSpc>
                <a:spcPct val="100000"/>
              </a:lnSpc>
              <a:spcBef>
                <a:spcPct val="0"/>
              </a:spcBef>
              <a:spcAft>
                <a:spcPct val="0"/>
              </a:spcAft>
              <a:buClrTx/>
              <a:buSzTx/>
              <a:buFontTx/>
              <a:buNone/>
              <a:defRPr/>
            </a:pPr>
            <a:r>
              <a:rPr lang="ru-RU" altLang="ru-RU" sz="2800" b="1" smtClean="0">
                <a:solidFill>
                  <a:srgbClr val="CC3300"/>
                </a:solidFill>
                <a:cs typeface="+mn-cs"/>
              </a:rPr>
              <a:t>Бизнес-форум 1С:</a:t>
            </a:r>
            <a:r>
              <a:rPr lang="en-US" altLang="ru-RU" sz="2800" b="1" smtClean="0">
                <a:solidFill>
                  <a:srgbClr val="CC3300"/>
                </a:solidFill>
                <a:cs typeface="+mn-cs"/>
              </a:rPr>
              <a:t>ERP</a:t>
            </a:r>
            <a:r>
              <a:rPr lang="ru-RU" altLang="ru-RU" sz="2800" b="1" smtClean="0">
                <a:solidFill>
                  <a:srgbClr val="CC3300"/>
                </a:solidFill>
                <a:cs typeface="+mn-cs"/>
              </a:rPr>
              <a:t>  </a:t>
            </a:r>
            <a:endParaRPr lang="en-US" altLang="ru-RU" sz="2800" b="1" smtClean="0">
              <a:solidFill>
                <a:srgbClr val="CC3300"/>
              </a:solidFill>
              <a:cs typeface="+mn-cs"/>
            </a:endParaRPr>
          </a:p>
          <a:p>
            <a:pPr algn="ctr" eaLnBrk="0" hangingPunct="0">
              <a:lnSpc>
                <a:spcPct val="100000"/>
              </a:lnSpc>
              <a:spcBef>
                <a:spcPct val="0"/>
              </a:spcBef>
              <a:spcAft>
                <a:spcPct val="0"/>
              </a:spcAft>
              <a:buClrTx/>
              <a:buSzTx/>
              <a:buFontTx/>
              <a:buNone/>
              <a:defRPr/>
            </a:pPr>
            <a:r>
              <a:rPr lang="ru-RU" altLang="ru-RU" smtClean="0">
                <a:solidFill>
                  <a:srgbClr val="CC3300"/>
                </a:solidFill>
                <a:cs typeface="+mn-cs"/>
              </a:rPr>
              <a:t>2</a:t>
            </a:r>
            <a:r>
              <a:rPr lang="en-US" altLang="ru-RU" smtClean="0">
                <a:solidFill>
                  <a:srgbClr val="CC3300"/>
                </a:solidFill>
                <a:cs typeface="+mn-cs"/>
              </a:rPr>
              <a:t>3</a:t>
            </a:r>
            <a:r>
              <a:rPr lang="ru-RU" altLang="ru-RU" smtClean="0">
                <a:solidFill>
                  <a:srgbClr val="CC3300"/>
                </a:solidFill>
                <a:cs typeface="+mn-cs"/>
              </a:rPr>
              <a:t> октября 2015 года</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1079"/>
            <a:ext cx="8928100" cy="525742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E6C335CF-CEBA-4341-A81E-A02C36F57200}" type="slidenum">
              <a:rPr lang="ru-RU" altLang="ru-RU"/>
              <a:pPr>
                <a:defRPr/>
              </a:pPr>
              <a:t>‹#›</a:t>
            </a:fld>
            <a:endParaRPr lang="ru-RU" alt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921"/>
            <a:ext cx="7772400" cy="136239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7387"/>
            <a:ext cx="7772400" cy="150053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F836841F-FDD5-4666-AE18-A43104C5F344}" type="slidenum">
              <a:rPr lang="ru-RU" altLang="ru-RU"/>
              <a:pPr>
                <a:defRPr/>
              </a:pPr>
              <a:t>‹#›</a:t>
            </a:fld>
            <a:endParaRPr lang="ru-RU" alt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707"/>
            <a:ext cx="4387850" cy="52574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707"/>
            <a:ext cx="4387850" cy="52574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207D094C-6ECC-488E-90BC-6FD0A361D48B}" type="slidenum">
              <a:rPr lang="ru-RU" altLang="ru-RU"/>
              <a:pPr>
                <a:defRPr/>
              </a:pPr>
              <a:t>‹#›</a:t>
            </a:fld>
            <a:endParaRPr lang="ru-RU" alt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701"/>
            <a:ext cx="8229600" cy="1143265"/>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469"/>
            <a:ext cx="4040188"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5379"/>
            <a:ext cx="4040188"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469"/>
            <a:ext cx="4041775"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2175379"/>
            <a:ext cx="4041775"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0ABFC22A-459F-4EE2-AD30-FBDD187CEE39}" type="slidenum">
              <a:rPr lang="ru-RU" altLang="ru-RU"/>
              <a:pPr>
                <a:defRPr/>
              </a:pPr>
              <a:t>‹#›</a:t>
            </a:fld>
            <a:endParaRPr lang="ru-RU" alt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3F6E01BC-0319-48F0-BEAA-10D88E440FE9}" type="slidenum">
              <a:rPr lang="ru-RU" altLang="ru-RU"/>
              <a:pPr>
                <a:defRPr/>
              </a:pPr>
              <a:t>‹#›</a:t>
            </a:fld>
            <a:endParaRPr lang="ru-RU" alt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80464130-A168-426B-9D4C-85A7FBFE8730}" type="slidenum">
              <a:rPr lang="ru-RU" altLang="ru-RU"/>
              <a:pPr>
                <a:defRPr/>
              </a:pPr>
              <a:t>‹#›</a:t>
            </a:fld>
            <a:endParaRPr lang="ru-RU" alt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113"/>
            <a:ext cx="3008313" cy="1162319"/>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114"/>
            <a:ext cx="5111750" cy="58544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433"/>
            <a:ext cx="3008313" cy="4692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0B48508A-8E22-46EA-8DDE-24F05430A5A1}" type="slidenum">
              <a:rPr lang="ru-RU" altLang="ru-RU"/>
              <a:pPr>
                <a:defRPr/>
              </a:pPr>
              <a:t>‹#›</a:t>
            </a:fld>
            <a:endParaRPr lang="ru-RU" alt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1712"/>
            <a:ext cx="5486400" cy="56686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917"/>
            <a:ext cx="5486400" cy="411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8581"/>
            <a:ext cx="5486400" cy="805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AD3CF58D-0629-4B42-90A3-4F473DF91D0D}"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44"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extLst>
          </p:cNvPr>
          <p:cNvSpPr>
            <a:spLocks noGrp="1"/>
          </p:cNvSpPr>
          <p:nvPr>
            <p:ph idx="1"/>
          </p:nvPr>
        </p:nvSpPr>
        <p:spPr>
          <a:xfrm>
            <a:off x="3887788" y="987425"/>
            <a:ext cx="4629150" cy="48752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extLst>
          </p:cNvPr>
          <p:cNvSpPr>
            <a:spLocks noGrp="1"/>
          </p:cNvSpPr>
          <p:nvPr>
            <p:ph type="body" sz="half" idx="2"/>
          </p:nvPr>
        </p:nvSpPr>
        <p:spPr>
          <a:xfrm>
            <a:off x="630244" y="2057400"/>
            <a:ext cx="2949575"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29890C87-B302-4FF1-A763-D3B78E8B3617}" type="slidenum">
              <a:rPr lang="ru-RU" altLang="ru-RU"/>
              <a:pPr>
                <a:defRPr/>
              </a:pPr>
              <a:t>‹#›</a:t>
            </a:fld>
            <a:endParaRPr lang="ru-RU" alt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6" y="-26994"/>
            <a:ext cx="2232025" cy="655313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1" y="-26994"/>
            <a:ext cx="6543675" cy="655313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ABDD9321-E43F-4E00-84FA-ECD1715C43F8}" type="slidenum">
              <a:rPr lang="ru-RU" altLang="ru-RU"/>
              <a:pPr>
                <a:defRPr/>
              </a:pPr>
              <a:t>‹#›</a:t>
            </a:fld>
            <a:endParaRPr lang="ru-RU" alt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1" y="-26994"/>
            <a:ext cx="4824413" cy="108133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707"/>
            <a:ext cx="4387850" cy="525742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707"/>
            <a:ext cx="4387850" cy="25517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2845"/>
            <a:ext cx="4387850" cy="25532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9CDF12FF-AC36-4426-B5CD-F334E5B4E776}" type="slidenum">
              <a:rPr lang="ru-RU" altLang="ru-RU"/>
              <a:pPr>
                <a:defRPr/>
              </a:pPr>
              <a:t>‹#›</a:t>
            </a:fld>
            <a:endParaRPr lang="ru-RU" alt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1" y="-26994"/>
            <a:ext cx="4824413" cy="108133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707"/>
            <a:ext cx="4387850" cy="25517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707"/>
            <a:ext cx="4387850" cy="25517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2845"/>
            <a:ext cx="4387850" cy="25532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2845"/>
            <a:ext cx="4387850" cy="25532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E844AB6E-4366-4F8D-9689-90F0ED4CE2AE}" type="slidenum">
              <a:rPr lang="ru-RU" altLang="ru-RU"/>
              <a:pPr>
                <a:defRPr/>
              </a:pPr>
              <a:t>‹#›</a:t>
            </a:fld>
            <a:endParaRPr lang="ru-RU" alt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6213"/>
            <a:ext cx="3019426" cy="393700"/>
          </a:xfrm>
          <a:prstGeom prst="rect">
            <a:avLst/>
          </a:prstGeom>
          <a:noFill/>
          <a:ln>
            <a:noFill/>
          </a:ln>
          <a:extLst/>
        </p:spPr>
        <p:txBody>
          <a:bodyPr wrap="none">
            <a:spAutoFit/>
          </a:bodyPr>
          <a:lstStyle/>
          <a:p>
            <a:pPr eaLnBrk="0" hangingPunct="0">
              <a:lnSpc>
                <a:spcPct val="110000"/>
              </a:lnSpc>
              <a:spcBef>
                <a:spcPct val="50000"/>
              </a:spcBef>
            </a:pPr>
            <a:r>
              <a:rPr lang="ru-RU">
                <a:solidFill>
                  <a:srgbClr val="5F0000"/>
                </a:solidFill>
              </a:rPr>
              <a:t>1С:Управление холдингом</a:t>
            </a:r>
          </a:p>
        </p:txBody>
      </p:sp>
      <p:sp>
        <p:nvSpPr>
          <p:cNvPr id="2" name="Title 1"/>
          <p:cNvSpPr>
            <a:spLocks noGrp="1"/>
          </p:cNvSpPr>
          <p:nvPr>
            <p:ph type="title"/>
          </p:nvPr>
        </p:nvSpPr>
        <p:spPr>
          <a:xfrm>
            <a:off x="3817938" y="314398"/>
            <a:ext cx="5003800" cy="314398"/>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304800" y="1200428"/>
            <a:ext cx="4171950" cy="499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quarter" idx="2"/>
          </p:nvPr>
        </p:nvSpPr>
        <p:spPr>
          <a:xfrm>
            <a:off x="4629150" y="1200428"/>
            <a:ext cx="4171950" cy="24199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Content Placeholder 4"/>
          <p:cNvSpPr>
            <a:spLocks noGrp="1"/>
          </p:cNvSpPr>
          <p:nvPr>
            <p:ph sz="quarter" idx="3"/>
          </p:nvPr>
        </p:nvSpPr>
        <p:spPr>
          <a:xfrm>
            <a:off x="4629150" y="3772773"/>
            <a:ext cx="4171950" cy="24214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F354102C-5F31-4018-9AC0-AA651674CE64}" type="slidenum">
              <a:rPr lang="ru-RU" altLang="ru-RU"/>
              <a:pPr>
                <a:defRPr/>
              </a:pPr>
              <a:t>‹#›</a:t>
            </a:fld>
            <a:endParaRPr lang="ru-RU" alt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Rectangle 4">
            <a:extLst>
              <a:ext uri="{FF2B5EF4-FFF2-40B4-BE49-F238E27FC236}"/>
            </a:extLst>
          </p:cNvPr>
          <p:cNvSpPr>
            <a:spLocks noChangeArrowheads="1"/>
          </p:cNvSpPr>
          <p:nvPr userDrawn="1"/>
        </p:nvSpPr>
        <p:spPr bwMode="auto">
          <a:xfrm rot="5400000">
            <a:off x="2856706" y="-2856706"/>
            <a:ext cx="3430588" cy="9144000"/>
          </a:xfrm>
          <a:prstGeom prst="rect">
            <a:avLst/>
          </a:prstGeom>
          <a:gradFill rotWithShape="1">
            <a:gsLst>
              <a:gs pos="0">
                <a:schemeClr val="bg1"/>
              </a:gs>
              <a:gs pos="100000">
                <a:schemeClr val="bg1">
                  <a:alpha val="0"/>
                </a:schemeClr>
              </a:gs>
            </a:gsLst>
            <a:lin ang="0" scaled="1"/>
          </a:gradFill>
          <a:ln>
            <a:noFill/>
          </a:ln>
          <a:effectLs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a:solidFill>
                <a:srgbClr val="000000"/>
              </a:solidFill>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solidFill>
            <a:schemeClr val="bg1"/>
          </a:solidFill>
        </p:spPr>
        <p:txBody>
          <a:bodyPr/>
          <a:lstStyle>
            <a:lvl1pPr>
              <a:defRPr>
                <a:latin typeface="+mn-lt"/>
              </a:defRPr>
            </a:lvl1pPr>
          </a:lstStyle>
          <a:p>
            <a:r>
              <a:rPr lang="ru-RU" dirty="0"/>
              <a:t>Образец заголовка</a:t>
            </a:r>
          </a:p>
        </p:txBody>
      </p:sp>
      <p:sp>
        <p:nvSpPr>
          <p:cNvPr id="3" name="Объект 2">
            <a:extLst>
              <a:ext uri="{FF2B5EF4-FFF2-40B4-BE49-F238E27FC236}"/>
            </a:extLst>
          </p:cNvPr>
          <p:cNvSpPr>
            <a:spLocks noGrp="1"/>
          </p:cNvSpPr>
          <p:nvPr>
            <p:ph idx="1"/>
          </p:nvPr>
        </p:nvSpPr>
        <p:spPr>
          <a:xfrm>
            <a:off x="628650" y="1825688"/>
            <a:ext cx="788670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23888" y="1709801"/>
            <a:ext cx="7886700" cy="2854325"/>
          </a:xfrm>
        </p:spPr>
        <p:txBody>
          <a:bodyPr anchor="b"/>
          <a:lstStyle>
            <a:lvl1pPr>
              <a:defRPr sz="6000"/>
            </a:lvl1p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23888" y="4591050"/>
            <a:ext cx="7886700" cy="150018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sz="half" idx="1"/>
          </p:nvPr>
        </p:nvSpPr>
        <p:spPr>
          <a:xfrm>
            <a:off x="628650" y="1825688"/>
            <a:ext cx="386715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extLst>
          </p:cNvPr>
          <p:cNvSpPr>
            <a:spLocks noGrp="1"/>
          </p:cNvSpPr>
          <p:nvPr>
            <p:ph sz="half" idx="2"/>
          </p:nvPr>
        </p:nvSpPr>
        <p:spPr>
          <a:xfrm>
            <a:off x="4648200" y="1825688"/>
            <a:ext cx="3867150" cy="43529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30267" y="1681226"/>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extLst>
          </p:cNvPr>
          <p:cNvSpPr>
            <a:spLocks noGrp="1"/>
          </p:cNvSpPr>
          <p:nvPr>
            <p:ph sz="half" idx="2"/>
          </p:nvPr>
        </p:nvSpPr>
        <p:spPr>
          <a:xfrm>
            <a:off x="630267" y="2505075"/>
            <a:ext cx="3868737" cy="36861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extLst>
          </p:cNvPr>
          <p:cNvSpPr>
            <a:spLocks noGrp="1"/>
          </p:cNvSpPr>
          <p:nvPr>
            <p:ph type="body" sz="quarter" idx="3"/>
          </p:nvPr>
        </p:nvSpPr>
        <p:spPr>
          <a:xfrm>
            <a:off x="4629150" y="1681226"/>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extLst>
          </p:cNvPr>
          <p:cNvSpPr>
            <a:spLocks noGrp="1"/>
          </p:cNvSpPr>
          <p:nvPr>
            <p:ph sz="quarter" idx="4"/>
          </p:nvPr>
        </p:nvSpPr>
        <p:spPr>
          <a:xfrm>
            <a:off x="4629150" y="2505075"/>
            <a:ext cx="3887788" cy="36861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44"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extLst>
          </p:cNvPr>
          <p:cNvSpPr>
            <a:spLocks noGrp="1"/>
          </p:cNvSpPr>
          <p:nvPr>
            <p:ph type="pic" idx="1"/>
          </p:nvPr>
        </p:nvSpPr>
        <p:spPr>
          <a:xfrm>
            <a:off x="3887788" y="987425"/>
            <a:ext cx="4629150" cy="48752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a:extLst>
              <a:ext uri="{FF2B5EF4-FFF2-40B4-BE49-F238E27FC236}"/>
            </a:extLst>
          </p:cNvPr>
          <p:cNvSpPr>
            <a:spLocks noGrp="1"/>
          </p:cNvSpPr>
          <p:nvPr>
            <p:ph type="body" sz="half" idx="2"/>
          </p:nvPr>
        </p:nvSpPr>
        <p:spPr>
          <a:xfrm>
            <a:off x="630244" y="2057400"/>
            <a:ext cx="2949575"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309"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extLst>
          </p:cNvPr>
          <p:cNvSpPr>
            <a:spLocks noGrp="1"/>
          </p:cNvSpPr>
          <p:nvPr>
            <p:ph idx="1"/>
          </p:nvPr>
        </p:nvSpPr>
        <p:spPr>
          <a:xfrm>
            <a:off x="3887788" y="987425"/>
            <a:ext cx="4629150" cy="48752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extLst>
          </p:cNvPr>
          <p:cNvSpPr>
            <a:spLocks noGrp="1"/>
          </p:cNvSpPr>
          <p:nvPr>
            <p:ph type="body" sz="half" idx="2"/>
          </p:nvPr>
        </p:nvSpPr>
        <p:spPr>
          <a:xfrm>
            <a:off x="630309" y="2057400"/>
            <a:ext cx="2949575"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309"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extLst>
          </p:cNvPr>
          <p:cNvSpPr>
            <a:spLocks noGrp="1"/>
          </p:cNvSpPr>
          <p:nvPr>
            <p:ph type="pic" idx="1"/>
          </p:nvPr>
        </p:nvSpPr>
        <p:spPr>
          <a:xfrm>
            <a:off x="3887788" y="987425"/>
            <a:ext cx="4629150" cy="48752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a:extLst>
              <a:ext uri="{FF2B5EF4-FFF2-40B4-BE49-F238E27FC236}"/>
            </a:extLst>
          </p:cNvPr>
          <p:cNvSpPr>
            <a:spLocks noGrp="1"/>
          </p:cNvSpPr>
          <p:nvPr>
            <p:ph type="body" sz="half" idx="2"/>
          </p:nvPr>
        </p:nvSpPr>
        <p:spPr>
          <a:xfrm>
            <a:off x="630309" y="2057400"/>
            <a:ext cx="2949575"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628650" y="1825688"/>
            <a:ext cx="7886700" cy="43529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extLst>
          </p:cNvPr>
          <p:cNvSpPr>
            <a:spLocks noGrp="1"/>
          </p:cNvSpPr>
          <p:nvPr>
            <p:ph type="title" orient="vert"/>
          </p:nvPr>
        </p:nvSpPr>
        <p:spPr>
          <a:xfrm>
            <a:off x="6543676" y="0"/>
            <a:ext cx="1971675" cy="6178550"/>
          </a:xfrm>
        </p:spPr>
        <p:txBody>
          <a:bodyPr vert="eaVert"/>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628662" y="0"/>
            <a:ext cx="5762625" cy="6178550"/>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vmlDrawing" Target="../drawings/vmlDrawing2.vml"/><Relationship Id="rId18" Type="http://schemas.openxmlformats.org/officeDocument/2006/relationships/oleObject" Target="../embeddings/oleObject4.bin"/><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37.xml"/><Relationship Id="rId16" Type="http://schemas.openxmlformats.org/officeDocument/2006/relationships/oleObject" Target="../embeddings/oleObject3.bin"/><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4.xml"/><Relationship Id="rId10" Type="http://schemas.openxmlformats.org/officeDocument/2006/relationships/slideLayout" Target="../slideLayouts/slideLayout45.xml"/><Relationship Id="rId19"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vmlDrawing" Target="../drawings/vmlDrawing3.vml"/><Relationship Id="rId18" Type="http://schemas.openxmlformats.org/officeDocument/2006/relationships/oleObject" Target="../embeddings/oleObject6.bin"/><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1.emf"/><Relationship Id="rId2" Type="http://schemas.openxmlformats.org/officeDocument/2006/relationships/slideLayout" Target="../slideLayouts/slideLayout48.xml"/><Relationship Id="rId16" Type="http://schemas.openxmlformats.org/officeDocument/2006/relationships/oleObject" Target="../embeddings/oleObject5.bin"/><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6.xml"/><Relationship Id="rId10" Type="http://schemas.openxmlformats.org/officeDocument/2006/relationships/slideLayout" Target="../slideLayouts/slideLayout56.xml"/><Relationship Id="rId19" Type="http://schemas.openxmlformats.org/officeDocument/2006/relationships/image" Target="../media/image2.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2.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7.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vmlDrawing" Target="../drawings/vmlDrawing4.vml"/><Relationship Id="rId18" Type="http://schemas.openxmlformats.org/officeDocument/2006/relationships/oleObject" Target="../embeddings/oleObject8.bin"/><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17" Type="http://schemas.openxmlformats.org/officeDocument/2006/relationships/image" Target="../media/image1.emf"/><Relationship Id="rId2" Type="http://schemas.openxmlformats.org/officeDocument/2006/relationships/slideLayout" Target="../slideLayouts/slideLayout86.xml"/><Relationship Id="rId16" Type="http://schemas.openxmlformats.org/officeDocument/2006/relationships/oleObject" Target="../embeddings/oleObject7.bin"/><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ags" Target="../tags/tag8.xml"/><Relationship Id="rId10" Type="http://schemas.openxmlformats.org/officeDocument/2006/relationships/slideLayout" Target="../slideLayouts/slideLayout94.xml"/><Relationship Id="rId19" Type="http://schemas.openxmlformats.org/officeDocument/2006/relationships/image" Target="../media/image2.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0">
            <a:extLst>
              <a:ext uri="{FF2B5EF4-FFF2-40B4-BE49-F238E27FC236}"/>
            </a:extLst>
          </p:cNvPr>
          <p:cNvSpPr>
            <a:spLocks noChangeArrowheads="1"/>
          </p:cNvSpPr>
          <p:nvPr userDrawn="1"/>
        </p:nvSpPr>
        <p:spPr bwMode="auto">
          <a:xfrm>
            <a:off x="0" y="3735388"/>
            <a:ext cx="182563" cy="371475"/>
          </a:xfrm>
          <a:prstGeom prst="rect">
            <a:avLst/>
          </a:prstGeom>
          <a:solidFill>
            <a:schemeClr val="bg1"/>
          </a:solidFill>
          <a:ln>
            <a:noFill/>
          </a:ln>
          <a:effectLs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a:cs typeface="+mn-cs"/>
            </a:endParaRPr>
          </a:p>
        </p:txBody>
      </p:sp>
      <p:sp>
        <p:nvSpPr>
          <p:cNvPr id="1331" name="Rectangle 2"/>
          <p:cNvSpPr>
            <a:spLocks noGrp="1" noChangeArrowheads="1"/>
          </p:cNvSpPr>
          <p:nvPr>
            <p:ph type="title"/>
          </p:nvPr>
        </p:nvSpPr>
        <p:spPr bwMode="auto">
          <a:xfrm>
            <a:off x="1835150" y="117475"/>
            <a:ext cx="5767388" cy="879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88420" name="Text Box 4">
            <a:extLst>
              <a:ext uri="{FF2B5EF4-FFF2-40B4-BE49-F238E27FC236}"/>
            </a:extLst>
          </p:cNvPr>
          <p:cNvSpPr txBox="1">
            <a:spLocks noChangeArrowheads="1"/>
          </p:cNvSpPr>
          <p:nvPr userDrawn="1"/>
        </p:nvSpPr>
        <p:spPr bwMode="auto">
          <a:xfrm>
            <a:off x="8172450" y="6310313"/>
            <a:ext cx="688975" cy="360362"/>
          </a:xfrm>
          <a:prstGeom prst="rect">
            <a:avLst/>
          </a:prstGeom>
          <a:noFill/>
          <a:ln w="44450" algn="ctr">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0" hangingPunct="0">
              <a:lnSpc>
                <a:spcPct val="110000"/>
              </a:lnSpc>
              <a:spcBef>
                <a:spcPct val="50000"/>
              </a:spcBef>
              <a:defRPr/>
            </a:pPr>
            <a:fld id="{D29780D6-7B24-42FA-8C94-A019A9C33633}" type="slidenum">
              <a:rPr lang="ru-RU" altLang="ru-RU" sz="1600" b="1" smtClean="0">
                <a:solidFill>
                  <a:schemeClr val="tx2"/>
                </a:solidFill>
                <a:cs typeface="+mn-cs"/>
              </a:rPr>
              <a:pPr algn="r" eaLnBrk="0" hangingPunct="0">
                <a:lnSpc>
                  <a:spcPct val="110000"/>
                </a:lnSpc>
                <a:spcBef>
                  <a:spcPct val="50000"/>
                </a:spcBef>
                <a:defRPr/>
              </a:pPr>
              <a:t>‹#›</a:t>
            </a:fld>
            <a:endParaRPr lang="ru-RU" altLang="ru-RU" sz="1600" b="1" smtClean="0">
              <a:solidFill>
                <a:schemeClr val="tx2"/>
              </a:solidFill>
              <a:cs typeface="+mn-cs"/>
            </a:endParaRPr>
          </a:p>
        </p:txBody>
      </p:sp>
      <p:sp>
        <p:nvSpPr>
          <p:cNvPr id="1031" name="Rectangle 36">
            <a:extLst>
              <a:ext uri="{FF2B5EF4-FFF2-40B4-BE49-F238E27FC236}"/>
            </a:extLst>
          </p:cNvPr>
          <p:cNvSpPr>
            <a:spLocks noChangeArrowheads="1"/>
          </p:cNvSpPr>
          <p:nvPr userDrawn="1"/>
        </p:nvSpPr>
        <p:spPr bwMode="auto">
          <a:xfrm>
            <a:off x="0" y="3733800"/>
            <a:ext cx="182563" cy="371475"/>
          </a:xfrm>
          <a:prstGeom prst="rect">
            <a:avLst/>
          </a:prstGeom>
          <a:noFill/>
          <a:ln>
            <a:noFill/>
          </a:ln>
          <a:effectLs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a:cs typeface="+mn-cs"/>
            </a:endParaRPr>
          </a:p>
        </p:txBody>
      </p:sp>
      <p:graphicFrame>
        <p:nvGraphicFramePr>
          <p:cNvPr id="1327" name="Object 303"/>
          <p:cNvGraphicFramePr>
            <a:graphicFrameLocks noChangeAspect="1"/>
          </p:cNvGraphicFramePr>
          <p:nvPr>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 name="think-cell Slide" r:id="rId16" imgW="270" imgH="270" progId="">
                  <p:embed/>
                </p:oleObj>
              </mc:Choice>
              <mc:Fallback>
                <p:oleObj name="think-cell Slide" r:id="rId16" imgW="270" imgH="270" progId="">
                  <p:embed/>
                  <p:pic>
                    <p:nvPicPr>
                      <p:cNvPr id="0" name="Picture 30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8" name="Object 304"/>
          <p:cNvGraphicFramePr>
            <a:graphicFrameLocks noChangeAspect="1"/>
          </p:cNvGraphicFramePr>
          <p:nvPr>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2" name="think-cell Slide" r:id="rId18" imgW="270" imgH="270" progId="">
                  <p:embed/>
                </p:oleObj>
              </mc:Choice>
              <mc:Fallback>
                <p:oleObj name="think-cell Slide" r:id="rId18" imgW="270" imgH="270" progId="">
                  <p:embed/>
                  <p:pic>
                    <p:nvPicPr>
                      <p:cNvPr id="0" name="Picture 3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4" name="Picture 11" descr="Layer 2"/>
          <p:cNvPicPr>
            <a:picLocks noChangeAspect="1" noChangeArrowheads="1"/>
          </p:cNvPicPr>
          <p:nvPr userDrawn="1"/>
        </p:nvPicPr>
        <p:blipFill>
          <a:blip r:embed="rId19"/>
          <a:srcRect/>
          <a:stretch>
            <a:fillRect/>
          </a:stretch>
        </p:blipFill>
        <p:spPr bwMode="auto">
          <a:xfrm>
            <a:off x="192088" y="115888"/>
            <a:ext cx="1284287" cy="1009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78" r:id="rId1"/>
    <p:sldLayoutId id="2147485700" r:id="rId2"/>
    <p:sldLayoutId id="2147485699" r:id="rId3"/>
    <p:sldLayoutId id="2147485698" r:id="rId4"/>
    <p:sldLayoutId id="2147485697" r:id="rId5"/>
    <p:sldLayoutId id="2147485696" r:id="rId6"/>
    <p:sldLayoutId id="2147485695" r:id="rId7"/>
    <p:sldLayoutId id="2147485694" r:id="rId8"/>
    <p:sldLayoutId id="2147485693" r:id="rId9"/>
    <p:sldLayoutId id="2147485692" r:id="rId10"/>
    <p:sldLayoutId id="2147485691" r:id="rId11"/>
  </p:sldLayoutIdLst>
  <p:timing>
    <p:tnLst>
      <p:par>
        <p:cTn id="1" dur="indefinite" restart="never" nodeType="tmRoot"/>
      </p:par>
    </p:tnLst>
  </p:timing>
  <p:txStyles>
    <p:titleStyle>
      <a:lvl1pPr algn="l" rtl="0" eaLnBrk="0" fontAlgn="base" hangingPunct="0">
        <a:spcBef>
          <a:spcPct val="0"/>
        </a:spcBef>
        <a:spcAft>
          <a:spcPct val="0"/>
        </a:spcAft>
        <a:defRPr sz="2000" b="1" kern="1200">
          <a:solidFill>
            <a:schemeClr val="bg2"/>
          </a:solidFill>
          <a:latin typeface="+mj-lt"/>
          <a:ea typeface="+mj-ea"/>
          <a:cs typeface="+mj-cs"/>
        </a:defRPr>
      </a:lvl1pPr>
      <a:lvl2pPr algn="l" rtl="0" eaLnBrk="0" fontAlgn="base" hangingPunct="0">
        <a:spcBef>
          <a:spcPct val="0"/>
        </a:spcBef>
        <a:spcAft>
          <a:spcPct val="0"/>
        </a:spcAft>
        <a:defRPr sz="2000" b="1">
          <a:solidFill>
            <a:schemeClr val="bg2"/>
          </a:solidFill>
          <a:latin typeface="Proxima Nova Lt" pitchFamily="50" charset="0"/>
        </a:defRPr>
      </a:lvl2pPr>
      <a:lvl3pPr algn="l" rtl="0" eaLnBrk="0" fontAlgn="base" hangingPunct="0">
        <a:spcBef>
          <a:spcPct val="0"/>
        </a:spcBef>
        <a:spcAft>
          <a:spcPct val="0"/>
        </a:spcAft>
        <a:defRPr sz="2000" b="1">
          <a:solidFill>
            <a:schemeClr val="bg2"/>
          </a:solidFill>
          <a:latin typeface="Proxima Nova Lt" pitchFamily="50" charset="0"/>
        </a:defRPr>
      </a:lvl3pPr>
      <a:lvl4pPr algn="l" rtl="0" eaLnBrk="0" fontAlgn="base" hangingPunct="0">
        <a:spcBef>
          <a:spcPct val="0"/>
        </a:spcBef>
        <a:spcAft>
          <a:spcPct val="0"/>
        </a:spcAft>
        <a:defRPr sz="2000" b="1">
          <a:solidFill>
            <a:schemeClr val="bg2"/>
          </a:solidFill>
          <a:latin typeface="Proxima Nova Lt" pitchFamily="50" charset="0"/>
        </a:defRPr>
      </a:lvl4pPr>
      <a:lvl5pPr algn="l" rtl="0" eaLnBrk="0" fontAlgn="base" hangingPunct="0">
        <a:spcBef>
          <a:spcPct val="0"/>
        </a:spcBef>
        <a:spcAft>
          <a:spcPct val="0"/>
        </a:spcAft>
        <a:defRPr sz="2000" b="1">
          <a:solidFill>
            <a:schemeClr val="bg2"/>
          </a:solidFill>
          <a:latin typeface="Proxima Nova Lt" pitchFamily="50" charset="0"/>
        </a:defRPr>
      </a:lvl5pPr>
      <a:lvl6pPr marL="457200" algn="l" rtl="0" fontAlgn="base">
        <a:spcBef>
          <a:spcPct val="0"/>
        </a:spcBef>
        <a:spcAft>
          <a:spcPct val="0"/>
        </a:spcAft>
        <a:defRPr sz="2000" b="1">
          <a:solidFill>
            <a:schemeClr val="bg2"/>
          </a:solidFill>
          <a:latin typeface="Proxima Nova Lt" pitchFamily="50" charset="0"/>
        </a:defRPr>
      </a:lvl6pPr>
      <a:lvl7pPr marL="914400" algn="l" rtl="0" fontAlgn="base">
        <a:spcBef>
          <a:spcPct val="0"/>
        </a:spcBef>
        <a:spcAft>
          <a:spcPct val="0"/>
        </a:spcAft>
        <a:defRPr sz="2000" b="1">
          <a:solidFill>
            <a:schemeClr val="bg2"/>
          </a:solidFill>
          <a:latin typeface="Proxima Nova Lt" pitchFamily="50" charset="0"/>
        </a:defRPr>
      </a:lvl7pPr>
      <a:lvl8pPr marL="1371600" algn="l" rtl="0" fontAlgn="base">
        <a:spcBef>
          <a:spcPct val="0"/>
        </a:spcBef>
        <a:spcAft>
          <a:spcPct val="0"/>
        </a:spcAft>
        <a:defRPr sz="2000" b="1">
          <a:solidFill>
            <a:schemeClr val="bg2"/>
          </a:solidFill>
          <a:latin typeface="Proxima Nova Lt" pitchFamily="50" charset="0"/>
        </a:defRPr>
      </a:lvl8pPr>
      <a:lvl9pPr marL="1828800" algn="l" rtl="0" fontAlgn="base">
        <a:spcBef>
          <a:spcPct val="0"/>
        </a:spcBef>
        <a:spcAft>
          <a:spcPct val="0"/>
        </a:spcAft>
        <a:defRPr sz="2000" b="1">
          <a:solidFill>
            <a:schemeClr val="bg2"/>
          </a:solidFill>
          <a:latin typeface="Proxima Nova Lt" pitchFamily="50" charset="0"/>
        </a:defRPr>
      </a:lvl9pPr>
    </p:titleStyle>
    <p:bodyStyle>
      <a:lvl1pPr marL="342900" indent="-342900" algn="l" rtl="0" eaLnBrk="0" fontAlgn="base" hangingPunct="0">
        <a:spcBef>
          <a:spcPct val="20000"/>
        </a:spcBef>
        <a:spcAft>
          <a:spcPct val="0"/>
        </a:spcAft>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0C9"/>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bwMode="auto">
          <a:xfrm>
            <a:off x="2339975" y="0"/>
            <a:ext cx="6804025" cy="6859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a:t>
            </a:r>
            <a:r>
              <a:rPr lang="en-US" altLang="ru-RU" smtClean="0"/>
              <a:t/>
            </a:r>
            <a:br>
              <a:rPr lang="en-US" altLang="ru-RU" smtClean="0"/>
            </a:br>
            <a:r>
              <a:rPr lang="ru-RU" altLang="ru-RU" smtClean="0"/>
              <a:t>заголовка</a:t>
            </a:r>
          </a:p>
        </p:txBody>
      </p:sp>
      <p:sp>
        <p:nvSpPr>
          <p:cNvPr id="2058" name="Rectangle 33">
            <a:extLst>
              <a:ext uri="{FF2B5EF4-FFF2-40B4-BE49-F238E27FC236}"/>
            </a:extLst>
          </p:cNvPr>
          <p:cNvSpPr>
            <a:spLocks noChangeArrowheads="1"/>
          </p:cNvSpPr>
          <p:nvPr userDrawn="1"/>
        </p:nvSpPr>
        <p:spPr bwMode="auto">
          <a:xfrm>
            <a:off x="2430463" y="1287463"/>
            <a:ext cx="1528762" cy="611187"/>
          </a:xfrm>
          <a:prstGeom prst="rect">
            <a:avLst/>
          </a:prstGeom>
          <a:noFill/>
          <a:ln>
            <a:noFill/>
          </a:ln>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0000"/>
              </a:lnSpc>
              <a:defRPr/>
            </a:pPr>
            <a:r>
              <a:rPr lang="ru-RU" altLang="ru-RU" sz="2000" b="1">
                <a:solidFill>
                  <a:srgbClr val="CC0000"/>
                </a:solidFill>
                <a:latin typeface="Proxima Nova Rg" panose="02000506030000020004" pitchFamily="2" charset="0"/>
                <a:cs typeface="+mn-cs"/>
              </a:rPr>
              <a:t>Фирма «1С»</a:t>
            </a:r>
          </a:p>
        </p:txBody>
      </p:sp>
      <p:pic>
        <p:nvPicPr>
          <p:cNvPr id="13316" name="Picture 11" descr="logo-1C_sharik"/>
          <p:cNvPicPr>
            <a:picLocks noChangeAspect="1" noChangeArrowheads="1"/>
          </p:cNvPicPr>
          <p:nvPr userDrawn="1"/>
        </p:nvPicPr>
        <p:blipFill>
          <a:blip r:embed="rId13"/>
          <a:srcRect/>
          <a:stretch>
            <a:fillRect/>
          </a:stretch>
        </p:blipFill>
        <p:spPr bwMode="auto">
          <a:xfrm>
            <a:off x="1511300" y="1287463"/>
            <a:ext cx="612775" cy="612775"/>
          </a:xfrm>
          <a:prstGeom prst="rect">
            <a:avLst/>
          </a:prstGeom>
          <a:noFill/>
          <a:ln w="9525">
            <a:noFill/>
            <a:miter lim="800000"/>
            <a:headEnd/>
            <a:tailEnd/>
          </a:ln>
        </p:spPr>
      </p:pic>
      <p:grpSp>
        <p:nvGrpSpPr>
          <p:cNvPr id="13317" name="Group 15"/>
          <p:cNvGrpSpPr>
            <a:grpSpLocks/>
          </p:cNvGrpSpPr>
          <p:nvPr userDrawn="1"/>
        </p:nvGrpSpPr>
        <p:grpSpPr bwMode="auto">
          <a:xfrm>
            <a:off x="2411413" y="5722938"/>
            <a:ext cx="1438275" cy="82550"/>
            <a:chOff x="1519" y="3204"/>
            <a:chExt cx="906" cy="52"/>
          </a:xfrm>
        </p:grpSpPr>
        <p:sp>
          <p:nvSpPr>
            <p:cNvPr id="2054" name="Line 13"/>
            <p:cNvSpPr>
              <a:spLocks noChangeShapeType="1"/>
            </p:cNvSpPr>
            <p:nvPr userDrawn="1"/>
          </p:nvSpPr>
          <p:spPr bwMode="auto">
            <a:xfrm>
              <a:off x="1519" y="3204"/>
              <a:ext cx="906" cy="0"/>
            </a:xfrm>
            <a:prstGeom prst="line">
              <a:avLst/>
            </a:prstGeom>
            <a:noFill/>
            <a:ln w="38100">
              <a:solidFill>
                <a:srgbClr val="CC0000"/>
              </a:solidFill>
              <a:round/>
              <a:headEnd/>
              <a:tailEnd/>
            </a:ln>
            <a:effectLst/>
            <a:extLst/>
          </p:spPr>
          <p:txBody>
            <a:bodyPr lIns="90000" tIns="46800" rIns="90000" bIns="46800">
              <a:spAutoFit/>
            </a:bodyPr>
            <a:lstStyle/>
            <a:p>
              <a:pPr eaLnBrk="0" hangingPunct="0">
                <a:defRPr/>
              </a:pPr>
              <a:endParaRPr lang="ru-RU">
                <a:latin typeface="Arial" panose="020B0604020202020204" pitchFamily="34" charset="0"/>
                <a:cs typeface="+mn-cs"/>
              </a:endParaRPr>
            </a:p>
          </p:txBody>
        </p:sp>
        <p:sp>
          <p:nvSpPr>
            <p:cNvPr id="2055" name="Line 14"/>
            <p:cNvSpPr>
              <a:spLocks noChangeShapeType="1"/>
            </p:cNvSpPr>
            <p:nvPr userDrawn="1"/>
          </p:nvSpPr>
          <p:spPr bwMode="auto">
            <a:xfrm>
              <a:off x="1519" y="3256"/>
              <a:ext cx="906" cy="0"/>
            </a:xfrm>
            <a:prstGeom prst="line">
              <a:avLst/>
            </a:prstGeom>
            <a:noFill/>
            <a:ln w="38100">
              <a:solidFill>
                <a:srgbClr val="CC0000"/>
              </a:solidFill>
              <a:round/>
              <a:headEnd/>
              <a:tailEnd/>
            </a:ln>
            <a:effectLst/>
            <a:extLst/>
          </p:spPr>
          <p:txBody>
            <a:bodyPr lIns="90000" tIns="46800" rIns="90000" bIns="46800">
              <a:spAutoFit/>
            </a:bodyPr>
            <a:lstStyle/>
            <a:p>
              <a:pPr eaLnBrk="0" hangingPunct="0">
                <a:defRPr/>
              </a:pPr>
              <a:endParaRPr lang="ru-RU">
                <a:latin typeface="Arial" panose="020B0604020202020204" pitchFamily="34" charset="0"/>
                <a:cs typeface="+mn-cs"/>
              </a:endParaRPr>
            </a:p>
          </p:txBody>
        </p:sp>
      </p:grpSp>
    </p:spTree>
  </p:cSld>
  <p:clrMap bg1="lt1" tx1="dk1" bg2="lt2" tx2="dk2" accent1="accent1" accent2="accent2" accent3="accent3" accent4="accent4" accent5="accent5" accent6="accent6" hlink="hlink" folHlink="folHlink"/>
  <p:sldLayoutIdLst>
    <p:sldLayoutId id="2147485711" r:id="rId1"/>
    <p:sldLayoutId id="2147485710" r:id="rId2"/>
    <p:sldLayoutId id="2147485709" r:id="rId3"/>
    <p:sldLayoutId id="2147485708" r:id="rId4"/>
    <p:sldLayoutId id="2147485707" r:id="rId5"/>
    <p:sldLayoutId id="2147485706" r:id="rId6"/>
    <p:sldLayoutId id="2147485705" r:id="rId7"/>
    <p:sldLayoutId id="2147485704" r:id="rId8"/>
    <p:sldLayoutId id="2147485703" r:id="rId9"/>
    <p:sldLayoutId id="2147485702" r:id="rId10"/>
    <p:sldLayoutId id="2147485701" r:id="rId11"/>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CC0000"/>
          </a:solidFill>
          <a:latin typeface="Proxima Nova Rg" panose="02000506030000020004" pitchFamily="2" charset="0"/>
          <a:ea typeface="+mj-ea"/>
          <a:cs typeface="+mj-cs"/>
        </a:defRPr>
      </a:lvl1pPr>
      <a:lvl2pPr algn="l" rtl="0" eaLnBrk="0" fontAlgn="base" hangingPunct="0">
        <a:spcBef>
          <a:spcPct val="0"/>
        </a:spcBef>
        <a:spcAft>
          <a:spcPct val="0"/>
        </a:spcAft>
        <a:defRPr sz="4000" b="1">
          <a:solidFill>
            <a:srgbClr val="CC0000"/>
          </a:solidFill>
          <a:latin typeface="Proxima Nova Rg" panose="02000506030000020004" pitchFamily="2" charset="0"/>
          <a:cs typeface="Arial" panose="020B0604020202020204" pitchFamily="34" charset="0"/>
        </a:defRPr>
      </a:lvl2pPr>
      <a:lvl3pPr algn="l" rtl="0" eaLnBrk="0" fontAlgn="base" hangingPunct="0">
        <a:spcBef>
          <a:spcPct val="0"/>
        </a:spcBef>
        <a:spcAft>
          <a:spcPct val="0"/>
        </a:spcAft>
        <a:defRPr sz="4000" b="1">
          <a:solidFill>
            <a:srgbClr val="CC0000"/>
          </a:solidFill>
          <a:latin typeface="Proxima Nova Rg" panose="02000506030000020004" pitchFamily="2" charset="0"/>
          <a:cs typeface="Arial" panose="020B0604020202020204" pitchFamily="34" charset="0"/>
        </a:defRPr>
      </a:lvl3pPr>
      <a:lvl4pPr algn="l" rtl="0" eaLnBrk="0" fontAlgn="base" hangingPunct="0">
        <a:spcBef>
          <a:spcPct val="0"/>
        </a:spcBef>
        <a:spcAft>
          <a:spcPct val="0"/>
        </a:spcAft>
        <a:defRPr sz="4000" b="1">
          <a:solidFill>
            <a:srgbClr val="CC0000"/>
          </a:solidFill>
          <a:latin typeface="Proxima Nova Rg" panose="02000506030000020004" pitchFamily="2" charset="0"/>
          <a:cs typeface="Arial" panose="020B0604020202020204" pitchFamily="34" charset="0"/>
        </a:defRPr>
      </a:lvl4pPr>
      <a:lvl5pPr algn="l" rtl="0" eaLnBrk="0" fontAlgn="base" hangingPunct="0">
        <a:spcBef>
          <a:spcPct val="0"/>
        </a:spcBef>
        <a:spcAft>
          <a:spcPct val="0"/>
        </a:spcAft>
        <a:defRPr sz="4000" b="1">
          <a:solidFill>
            <a:srgbClr val="CC0000"/>
          </a:solidFill>
          <a:latin typeface="Proxima Nova Rg" panose="02000506030000020004" pitchFamily="2" charset="0"/>
          <a:cs typeface="Arial" panose="020B0604020202020204" pitchFamily="34" charset="0"/>
        </a:defRPr>
      </a:lvl5pPr>
      <a:lvl6pPr marL="457200" algn="l" rtl="0" fontAlgn="base">
        <a:spcBef>
          <a:spcPct val="0"/>
        </a:spcBef>
        <a:spcAft>
          <a:spcPct val="0"/>
        </a:spcAft>
        <a:defRPr sz="4000" b="1">
          <a:solidFill>
            <a:schemeClr val="bg1"/>
          </a:solidFill>
          <a:latin typeface="Futura PT" pitchFamily="34" charset="-52"/>
          <a:cs typeface="Arial" panose="020B0604020202020204" pitchFamily="34" charset="0"/>
        </a:defRPr>
      </a:lvl6pPr>
      <a:lvl7pPr marL="914400" algn="l" rtl="0" fontAlgn="base">
        <a:spcBef>
          <a:spcPct val="0"/>
        </a:spcBef>
        <a:spcAft>
          <a:spcPct val="0"/>
        </a:spcAft>
        <a:defRPr sz="4000" b="1">
          <a:solidFill>
            <a:schemeClr val="bg1"/>
          </a:solidFill>
          <a:latin typeface="Futura PT" pitchFamily="34" charset="-52"/>
          <a:cs typeface="Arial" panose="020B0604020202020204" pitchFamily="34" charset="0"/>
        </a:defRPr>
      </a:lvl7pPr>
      <a:lvl8pPr marL="1371600" algn="l" rtl="0" fontAlgn="base">
        <a:spcBef>
          <a:spcPct val="0"/>
        </a:spcBef>
        <a:spcAft>
          <a:spcPct val="0"/>
        </a:spcAft>
        <a:defRPr sz="4000" b="1">
          <a:solidFill>
            <a:schemeClr val="bg1"/>
          </a:solidFill>
          <a:latin typeface="Futura PT" pitchFamily="34" charset="-52"/>
          <a:cs typeface="Arial" panose="020B0604020202020204" pitchFamily="34" charset="0"/>
        </a:defRPr>
      </a:lvl8pPr>
      <a:lvl9pPr marL="1828800" algn="l" rtl="0" fontAlgn="base">
        <a:spcBef>
          <a:spcPct val="0"/>
        </a:spcBef>
        <a:spcAft>
          <a:spcPct val="0"/>
        </a:spcAft>
        <a:defRPr sz="4000" b="1">
          <a:solidFill>
            <a:schemeClr val="bg1"/>
          </a:solidFill>
          <a:latin typeface="Futura PT" pitchFamily="34" charset="-52"/>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46"/>
          <p:cNvSpPr>
            <a:spLocks noGrp="1" noChangeArrowheads="1"/>
          </p:cNvSpPr>
          <p:nvPr>
            <p:ph type="title"/>
          </p:nvPr>
        </p:nvSpPr>
        <p:spPr bwMode="auto">
          <a:xfrm>
            <a:off x="1692275" y="152400"/>
            <a:ext cx="4824413"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5603" name="Rectangle 48"/>
          <p:cNvSpPr>
            <a:spLocks noGrp="1" noChangeArrowheads="1"/>
          </p:cNvSpPr>
          <p:nvPr>
            <p:ph type="body" idx="1"/>
          </p:nvPr>
        </p:nvSpPr>
        <p:spPr bwMode="auto">
          <a:xfrm>
            <a:off x="112713" y="1363663"/>
            <a:ext cx="8928100" cy="5235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4163"/>
            <a:ext cx="8172450" cy="252412"/>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latin typeface="Arial" charset="0"/>
                <a:cs typeface="+mn-cs"/>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6599238"/>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b="1">
                <a:solidFill>
                  <a:srgbClr val="D20000"/>
                </a:solidFill>
                <a:latin typeface="Arial" panose="020B0604020202020204" pitchFamily="34" charset="0"/>
                <a:cs typeface="+mn-cs"/>
              </a:defRPr>
            </a:lvl1pPr>
          </a:lstStyle>
          <a:p>
            <a:pPr>
              <a:defRPr/>
            </a:pPr>
            <a:fld id="{90C24542-BDE1-4F5B-84E7-DA1FF4A4C0E6}" type="slidenum">
              <a:rPr lang="ru-RU" altLang="ru-RU"/>
              <a:pPr>
                <a:defRPr/>
              </a:pPr>
              <a:t>‹#›</a:t>
            </a:fld>
            <a:endParaRPr lang="ru-RU" altLang="ru-RU"/>
          </a:p>
        </p:txBody>
      </p:sp>
      <p:pic>
        <p:nvPicPr>
          <p:cNvPr id="25606" name="Picture 16" descr="Layer 2"/>
          <p:cNvPicPr>
            <a:picLocks noChangeAspect="1" noChangeArrowheads="1"/>
          </p:cNvPicPr>
          <p:nvPr userDrawn="1"/>
        </p:nvPicPr>
        <p:blipFill>
          <a:blip r:embed="rId15"/>
          <a:srcRect/>
          <a:stretch>
            <a:fillRect/>
          </a:stretch>
        </p:blipFill>
        <p:spPr bwMode="auto">
          <a:xfrm>
            <a:off x="144463" y="144463"/>
            <a:ext cx="15494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79" r:id="rId1"/>
    <p:sldLayoutId id="2147485723" r:id="rId2"/>
    <p:sldLayoutId id="2147485722" r:id="rId3"/>
    <p:sldLayoutId id="2147485721" r:id="rId4"/>
    <p:sldLayoutId id="2147485720" r:id="rId5"/>
    <p:sldLayoutId id="2147485719" r:id="rId6"/>
    <p:sldLayoutId id="2147485718" r:id="rId7"/>
    <p:sldLayoutId id="2147485717" r:id="rId8"/>
    <p:sldLayoutId id="2147485716" r:id="rId9"/>
    <p:sldLayoutId id="2147485715" r:id="rId10"/>
    <p:sldLayoutId id="2147485714" r:id="rId11"/>
    <p:sldLayoutId id="2147485713" r:id="rId12"/>
    <p:sldLayoutId id="2147485712" r:id="rId13"/>
  </p:sldLayoutIdLst>
  <p:transition/>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0">
            <a:extLst>
              <a:ext uri="{FF2B5EF4-FFF2-40B4-BE49-F238E27FC236}"/>
            </a:extLst>
          </p:cNvPr>
          <p:cNvSpPr>
            <a:spLocks noChangeArrowheads="1"/>
          </p:cNvSpPr>
          <p:nvPr userDrawn="1"/>
        </p:nvSpPr>
        <p:spPr bwMode="auto">
          <a:xfrm>
            <a:off x="0" y="3736975"/>
            <a:ext cx="180975" cy="366713"/>
          </a:xfrm>
          <a:prstGeom prst="rect">
            <a:avLst/>
          </a:prstGeom>
          <a:solidFill>
            <a:schemeClr val="bg1"/>
          </a:solidFill>
          <a:ln>
            <a:noFill/>
          </a:ln>
          <a:effectLs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a:solidFill>
                <a:srgbClr val="000000"/>
              </a:solidFill>
              <a:cs typeface="+mn-cs"/>
            </a:endParaRPr>
          </a:p>
        </p:txBody>
      </p:sp>
      <p:sp>
        <p:nvSpPr>
          <p:cNvPr id="4403" name="Rectangle 2"/>
          <p:cNvSpPr>
            <a:spLocks noGrp="1" noChangeArrowheads="1"/>
          </p:cNvSpPr>
          <p:nvPr>
            <p:ph type="title"/>
          </p:nvPr>
        </p:nvSpPr>
        <p:spPr bwMode="auto">
          <a:xfrm>
            <a:off x="1835150" y="117475"/>
            <a:ext cx="5767388" cy="879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88420" name="Text Box 4">
            <a:extLst>
              <a:ext uri="{FF2B5EF4-FFF2-40B4-BE49-F238E27FC236}"/>
            </a:extLst>
          </p:cNvPr>
          <p:cNvSpPr txBox="1">
            <a:spLocks noChangeArrowheads="1"/>
          </p:cNvSpPr>
          <p:nvPr userDrawn="1"/>
        </p:nvSpPr>
        <p:spPr bwMode="auto">
          <a:xfrm>
            <a:off x="8172450" y="6310313"/>
            <a:ext cx="688975" cy="360362"/>
          </a:xfrm>
          <a:prstGeom prst="rect">
            <a:avLst/>
          </a:prstGeom>
          <a:noFill/>
          <a:ln w="44450" algn="ctr">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0" hangingPunct="0">
              <a:lnSpc>
                <a:spcPct val="110000"/>
              </a:lnSpc>
              <a:spcBef>
                <a:spcPct val="50000"/>
              </a:spcBef>
              <a:defRPr/>
            </a:pPr>
            <a:fld id="{3A0AF0D9-18D8-4E21-8A1F-D56C11A50B3F}" type="slidenum">
              <a:rPr lang="ru-RU" altLang="ru-RU" sz="1600" b="1" smtClean="0">
                <a:solidFill>
                  <a:srgbClr val="000000"/>
                </a:solidFill>
                <a:cs typeface="+mn-cs"/>
              </a:rPr>
              <a:pPr algn="r" eaLnBrk="0" hangingPunct="0">
                <a:lnSpc>
                  <a:spcPct val="110000"/>
                </a:lnSpc>
                <a:spcBef>
                  <a:spcPct val="50000"/>
                </a:spcBef>
                <a:defRPr/>
              </a:pPr>
              <a:t>‹#›</a:t>
            </a:fld>
            <a:endParaRPr lang="ru-RU" altLang="ru-RU" sz="1600" b="1" smtClean="0">
              <a:solidFill>
                <a:srgbClr val="000000"/>
              </a:solidFill>
              <a:cs typeface="+mn-cs"/>
            </a:endParaRPr>
          </a:p>
        </p:txBody>
      </p:sp>
      <p:sp>
        <p:nvSpPr>
          <p:cNvPr id="1031" name="Rectangle 36">
            <a:extLst>
              <a:ext uri="{FF2B5EF4-FFF2-40B4-BE49-F238E27FC236}"/>
            </a:extLst>
          </p:cNvPr>
          <p:cNvSpPr>
            <a:spLocks noChangeArrowheads="1"/>
          </p:cNvSpPr>
          <p:nvPr userDrawn="1"/>
        </p:nvSpPr>
        <p:spPr bwMode="auto">
          <a:xfrm>
            <a:off x="0" y="3735388"/>
            <a:ext cx="180975" cy="366712"/>
          </a:xfrm>
          <a:prstGeom prst="rect">
            <a:avLst/>
          </a:prstGeom>
          <a:noFill/>
          <a:ln>
            <a:noFill/>
          </a:ln>
          <a:effectLs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a:solidFill>
                <a:srgbClr val="000000"/>
              </a:solidFill>
              <a:cs typeface="+mn-cs"/>
            </a:endParaRPr>
          </a:p>
        </p:txBody>
      </p:sp>
      <p:graphicFrame>
        <p:nvGraphicFramePr>
          <p:cNvPr id="4399" name="Object 303"/>
          <p:cNvGraphicFramePr>
            <a:graphicFrameLocks noChangeAspect="1"/>
          </p:cNvGraphicFramePr>
          <p:nvPr>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 name="think-cell Slide" r:id="rId16" imgW="270" imgH="270" progId="">
                  <p:embed/>
                </p:oleObj>
              </mc:Choice>
              <mc:Fallback>
                <p:oleObj name="think-cell Slide" r:id="rId16" imgW="270" imgH="270" progId="">
                  <p:embed/>
                  <p:pic>
                    <p:nvPicPr>
                      <p:cNvPr id="0" name="Picture 30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0" name="Object 304"/>
          <p:cNvGraphicFramePr>
            <a:graphicFrameLocks noChangeAspect="1"/>
          </p:cNvGraphicFramePr>
          <p:nvPr>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4" name="think-cell Slide" r:id="rId18" imgW="270" imgH="270" progId="">
                  <p:embed/>
                </p:oleObj>
              </mc:Choice>
              <mc:Fallback>
                <p:oleObj name="think-cell Slide" r:id="rId18" imgW="270" imgH="270" progId="">
                  <p:embed/>
                  <p:pic>
                    <p:nvPicPr>
                      <p:cNvPr id="0" name="Picture 3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406" name="Picture 11" descr="Layer 2"/>
          <p:cNvPicPr>
            <a:picLocks noChangeAspect="1" noChangeArrowheads="1"/>
          </p:cNvPicPr>
          <p:nvPr userDrawn="1"/>
        </p:nvPicPr>
        <p:blipFill>
          <a:blip r:embed="rId19"/>
          <a:srcRect/>
          <a:stretch>
            <a:fillRect/>
          </a:stretch>
        </p:blipFill>
        <p:spPr bwMode="auto">
          <a:xfrm>
            <a:off x="192088" y="115888"/>
            <a:ext cx="1284287" cy="1009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80" r:id="rId1"/>
    <p:sldLayoutId id="2147485733" r:id="rId2"/>
    <p:sldLayoutId id="2147485732" r:id="rId3"/>
    <p:sldLayoutId id="2147485731" r:id="rId4"/>
    <p:sldLayoutId id="2147485730" r:id="rId5"/>
    <p:sldLayoutId id="2147485729" r:id="rId6"/>
    <p:sldLayoutId id="2147485728" r:id="rId7"/>
    <p:sldLayoutId id="2147485727" r:id="rId8"/>
    <p:sldLayoutId id="2147485726" r:id="rId9"/>
    <p:sldLayoutId id="2147485725" r:id="rId10"/>
    <p:sldLayoutId id="2147485724" r:id="rId11"/>
  </p:sldLayoutIdLst>
  <p:timing>
    <p:tnLst>
      <p:par>
        <p:cTn id="1" dur="indefinite" restart="never" nodeType="tmRoot"/>
      </p:par>
    </p:tnLst>
  </p:timing>
  <p:txStyles>
    <p:titleStyle>
      <a:lvl1pPr algn="l" rtl="0" eaLnBrk="0" fontAlgn="base" hangingPunct="0">
        <a:spcBef>
          <a:spcPct val="0"/>
        </a:spcBef>
        <a:spcAft>
          <a:spcPct val="0"/>
        </a:spcAft>
        <a:defRPr sz="2000" b="1" kern="1200">
          <a:solidFill>
            <a:schemeClr val="bg2"/>
          </a:solidFill>
          <a:latin typeface="+mj-lt"/>
          <a:ea typeface="+mj-ea"/>
          <a:cs typeface="+mj-cs"/>
        </a:defRPr>
      </a:lvl1pPr>
      <a:lvl2pPr algn="l" rtl="0" eaLnBrk="0" fontAlgn="base" hangingPunct="0">
        <a:spcBef>
          <a:spcPct val="0"/>
        </a:spcBef>
        <a:spcAft>
          <a:spcPct val="0"/>
        </a:spcAft>
        <a:defRPr sz="2000" b="1">
          <a:solidFill>
            <a:schemeClr val="bg2"/>
          </a:solidFill>
          <a:latin typeface="Proxima Nova Lt" pitchFamily="50" charset="0"/>
        </a:defRPr>
      </a:lvl2pPr>
      <a:lvl3pPr algn="l" rtl="0" eaLnBrk="0" fontAlgn="base" hangingPunct="0">
        <a:spcBef>
          <a:spcPct val="0"/>
        </a:spcBef>
        <a:spcAft>
          <a:spcPct val="0"/>
        </a:spcAft>
        <a:defRPr sz="2000" b="1">
          <a:solidFill>
            <a:schemeClr val="bg2"/>
          </a:solidFill>
          <a:latin typeface="Proxima Nova Lt" pitchFamily="50" charset="0"/>
        </a:defRPr>
      </a:lvl3pPr>
      <a:lvl4pPr algn="l" rtl="0" eaLnBrk="0" fontAlgn="base" hangingPunct="0">
        <a:spcBef>
          <a:spcPct val="0"/>
        </a:spcBef>
        <a:spcAft>
          <a:spcPct val="0"/>
        </a:spcAft>
        <a:defRPr sz="2000" b="1">
          <a:solidFill>
            <a:schemeClr val="bg2"/>
          </a:solidFill>
          <a:latin typeface="Proxima Nova Lt" pitchFamily="50" charset="0"/>
        </a:defRPr>
      </a:lvl4pPr>
      <a:lvl5pPr algn="l" rtl="0" eaLnBrk="0" fontAlgn="base" hangingPunct="0">
        <a:spcBef>
          <a:spcPct val="0"/>
        </a:spcBef>
        <a:spcAft>
          <a:spcPct val="0"/>
        </a:spcAft>
        <a:defRPr sz="2000" b="1">
          <a:solidFill>
            <a:schemeClr val="bg2"/>
          </a:solidFill>
          <a:latin typeface="Proxima Nova Lt" pitchFamily="50" charset="0"/>
        </a:defRPr>
      </a:lvl5pPr>
      <a:lvl6pPr marL="457200" algn="l" rtl="0" fontAlgn="base">
        <a:spcBef>
          <a:spcPct val="0"/>
        </a:spcBef>
        <a:spcAft>
          <a:spcPct val="0"/>
        </a:spcAft>
        <a:defRPr sz="2000" b="1">
          <a:solidFill>
            <a:schemeClr val="bg2"/>
          </a:solidFill>
          <a:latin typeface="Proxima Nova Lt" pitchFamily="50" charset="0"/>
        </a:defRPr>
      </a:lvl6pPr>
      <a:lvl7pPr marL="914400" algn="l" rtl="0" fontAlgn="base">
        <a:spcBef>
          <a:spcPct val="0"/>
        </a:spcBef>
        <a:spcAft>
          <a:spcPct val="0"/>
        </a:spcAft>
        <a:defRPr sz="2000" b="1">
          <a:solidFill>
            <a:schemeClr val="bg2"/>
          </a:solidFill>
          <a:latin typeface="Proxima Nova Lt" pitchFamily="50" charset="0"/>
        </a:defRPr>
      </a:lvl7pPr>
      <a:lvl8pPr marL="1371600" algn="l" rtl="0" fontAlgn="base">
        <a:spcBef>
          <a:spcPct val="0"/>
        </a:spcBef>
        <a:spcAft>
          <a:spcPct val="0"/>
        </a:spcAft>
        <a:defRPr sz="2000" b="1">
          <a:solidFill>
            <a:schemeClr val="bg2"/>
          </a:solidFill>
          <a:latin typeface="Proxima Nova Lt" pitchFamily="50" charset="0"/>
        </a:defRPr>
      </a:lvl8pPr>
      <a:lvl9pPr marL="1828800" algn="l" rtl="0" fontAlgn="base">
        <a:spcBef>
          <a:spcPct val="0"/>
        </a:spcBef>
        <a:spcAft>
          <a:spcPct val="0"/>
        </a:spcAft>
        <a:defRPr sz="2000" b="1">
          <a:solidFill>
            <a:schemeClr val="bg2"/>
          </a:solidFill>
          <a:latin typeface="Proxima Nova Lt" pitchFamily="50" charset="0"/>
        </a:defRPr>
      </a:lvl9pPr>
    </p:titleStyle>
    <p:bodyStyle>
      <a:lvl1pPr marL="342900" indent="-342900" algn="l" rtl="0" eaLnBrk="0" fontAlgn="base" hangingPunct="0">
        <a:spcBef>
          <a:spcPct val="20000"/>
        </a:spcBef>
        <a:spcAft>
          <a:spcPct val="0"/>
        </a:spcAft>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0">
            <a:extLst>
              <a:ext uri="{FF2B5EF4-FFF2-40B4-BE49-F238E27FC236}"/>
            </a:extLst>
          </p:cNvPr>
          <p:cNvSpPr>
            <a:spLocks noChangeArrowheads="1"/>
          </p:cNvSpPr>
          <p:nvPr userDrawn="1"/>
        </p:nvSpPr>
        <p:spPr bwMode="auto">
          <a:xfrm>
            <a:off x="0" y="3736975"/>
            <a:ext cx="180975" cy="366713"/>
          </a:xfrm>
          <a:prstGeom prst="rect">
            <a:avLst/>
          </a:prstGeom>
          <a:solidFill>
            <a:schemeClr val="bg1"/>
          </a:solidFill>
          <a:ln>
            <a:noFill/>
          </a:ln>
          <a:effectLs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a:solidFill>
                <a:srgbClr val="000000"/>
              </a:solidFill>
              <a:cs typeface="+mn-cs"/>
            </a:endParaRPr>
          </a:p>
        </p:txBody>
      </p:sp>
      <p:sp>
        <p:nvSpPr>
          <p:cNvPr id="5427" name="Rectangle 2"/>
          <p:cNvSpPr>
            <a:spLocks noGrp="1" noChangeArrowheads="1"/>
          </p:cNvSpPr>
          <p:nvPr>
            <p:ph type="title"/>
          </p:nvPr>
        </p:nvSpPr>
        <p:spPr bwMode="auto">
          <a:xfrm>
            <a:off x="1835150" y="117475"/>
            <a:ext cx="5767388" cy="879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88420" name="Text Box 4">
            <a:extLst>
              <a:ext uri="{FF2B5EF4-FFF2-40B4-BE49-F238E27FC236}"/>
            </a:extLst>
          </p:cNvPr>
          <p:cNvSpPr txBox="1">
            <a:spLocks noChangeArrowheads="1"/>
          </p:cNvSpPr>
          <p:nvPr userDrawn="1"/>
        </p:nvSpPr>
        <p:spPr bwMode="auto">
          <a:xfrm>
            <a:off x="8172450" y="6310313"/>
            <a:ext cx="688975" cy="360362"/>
          </a:xfrm>
          <a:prstGeom prst="rect">
            <a:avLst/>
          </a:prstGeom>
          <a:noFill/>
          <a:ln w="44450" algn="ctr">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0" hangingPunct="0">
              <a:lnSpc>
                <a:spcPct val="110000"/>
              </a:lnSpc>
              <a:spcBef>
                <a:spcPct val="50000"/>
              </a:spcBef>
              <a:defRPr/>
            </a:pPr>
            <a:fld id="{37F96214-56E8-49F4-B506-E16BA02C1514}" type="slidenum">
              <a:rPr lang="ru-RU" altLang="ru-RU" sz="1600" b="1" smtClean="0">
                <a:solidFill>
                  <a:srgbClr val="000000"/>
                </a:solidFill>
                <a:cs typeface="+mn-cs"/>
              </a:rPr>
              <a:pPr algn="r" eaLnBrk="0" hangingPunct="0">
                <a:lnSpc>
                  <a:spcPct val="110000"/>
                </a:lnSpc>
                <a:spcBef>
                  <a:spcPct val="50000"/>
                </a:spcBef>
                <a:defRPr/>
              </a:pPr>
              <a:t>‹#›</a:t>
            </a:fld>
            <a:endParaRPr lang="ru-RU" altLang="ru-RU" sz="1600" b="1" smtClean="0">
              <a:solidFill>
                <a:srgbClr val="000000"/>
              </a:solidFill>
              <a:cs typeface="+mn-cs"/>
            </a:endParaRPr>
          </a:p>
        </p:txBody>
      </p:sp>
      <p:sp>
        <p:nvSpPr>
          <p:cNvPr id="1031" name="Rectangle 36">
            <a:extLst>
              <a:ext uri="{FF2B5EF4-FFF2-40B4-BE49-F238E27FC236}"/>
            </a:extLst>
          </p:cNvPr>
          <p:cNvSpPr>
            <a:spLocks noChangeArrowheads="1"/>
          </p:cNvSpPr>
          <p:nvPr userDrawn="1"/>
        </p:nvSpPr>
        <p:spPr bwMode="auto">
          <a:xfrm>
            <a:off x="0" y="3735388"/>
            <a:ext cx="180975" cy="366712"/>
          </a:xfrm>
          <a:prstGeom prst="rect">
            <a:avLst/>
          </a:prstGeom>
          <a:noFill/>
          <a:ln>
            <a:noFill/>
          </a:ln>
          <a:effectLs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a:solidFill>
                <a:srgbClr val="000000"/>
              </a:solidFill>
              <a:cs typeface="+mn-cs"/>
            </a:endParaRPr>
          </a:p>
        </p:txBody>
      </p:sp>
      <p:graphicFrame>
        <p:nvGraphicFramePr>
          <p:cNvPr id="5423" name="Object 303"/>
          <p:cNvGraphicFramePr>
            <a:graphicFrameLocks noChangeAspect="1"/>
          </p:cNvGraphicFramePr>
          <p:nvPr>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 name="think-cell Slide" r:id="rId16" imgW="270" imgH="270" progId="">
                  <p:embed/>
                </p:oleObj>
              </mc:Choice>
              <mc:Fallback>
                <p:oleObj name="think-cell Slide" r:id="rId16" imgW="270" imgH="270" progId="">
                  <p:embed/>
                  <p:pic>
                    <p:nvPicPr>
                      <p:cNvPr id="0" name="Picture 30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4" name="Object 304"/>
          <p:cNvGraphicFramePr>
            <a:graphicFrameLocks noChangeAspect="1"/>
          </p:cNvGraphicFramePr>
          <p:nvPr>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8" name="think-cell Slide" r:id="rId18" imgW="270" imgH="270" progId="">
                  <p:embed/>
                </p:oleObj>
              </mc:Choice>
              <mc:Fallback>
                <p:oleObj name="think-cell Slide" r:id="rId18" imgW="270" imgH="270" progId="">
                  <p:embed/>
                  <p:pic>
                    <p:nvPicPr>
                      <p:cNvPr id="0" name="Picture 3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430" name="Picture 11" descr="Layer 2"/>
          <p:cNvPicPr>
            <a:picLocks noChangeAspect="1" noChangeArrowheads="1"/>
          </p:cNvPicPr>
          <p:nvPr userDrawn="1"/>
        </p:nvPicPr>
        <p:blipFill>
          <a:blip r:embed="rId19"/>
          <a:srcRect/>
          <a:stretch>
            <a:fillRect/>
          </a:stretch>
        </p:blipFill>
        <p:spPr bwMode="auto">
          <a:xfrm>
            <a:off x="192088" y="115888"/>
            <a:ext cx="1284287" cy="1009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81" r:id="rId1"/>
    <p:sldLayoutId id="2147485743" r:id="rId2"/>
    <p:sldLayoutId id="2147485742" r:id="rId3"/>
    <p:sldLayoutId id="2147485741" r:id="rId4"/>
    <p:sldLayoutId id="2147485740" r:id="rId5"/>
    <p:sldLayoutId id="2147485739" r:id="rId6"/>
    <p:sldLayoutId id="2147485738" r:id="rId7"/>
    <p:sldLayoutId id="2147485737" r:id="rId8"/>
    <p:sldLayoutId id="2147485736" r:id="rId9"/>
    <p:sldLayoutId id="2147485735" r:id="rId10"/>
    <p:sldLayoutId id="2147485734" r:id="rId11"/>
  </p:sldLayoutIdLst>
  <p:timing>
    <p:tnLst>
      <p:par>
        <p:cTn id="1" dur="indefinite" restart="never" nodeType="tmRoot"/>
      </p:par>
    </p:tnLst>
  </p:timing>
  <p:txStyles>
    <p:titleStyle>
      <a:lvl1pPr algn="l" rtl="0" eaLnBrk="0" fontAlgn="base" hangingPunct="0">
        <a:spcBef>
          <a:spcPct val="0"/>
        </a:spcBef>
        <a:spcAft>
          <a:spcPct val="0"/>
        </a:spcAft>
        <a:defRPr sz="2000" b="1" kern="1200">
          <a:solidFill>
            <a:schemeClr val="bg2"/>
          </a:solidFill>
          <a:latin typeface="+mj-lt"/>
          <a:ea typeface="+mj-ea"/>
          <a:cs typeface="+mj-cs"/>
        </a:defRPr>
      </a:lvl1pPr>
      <a:lvl2pPr algn="l" rtl="0" eaLnBrk="0" fontAlgn="base" hangingPunct="0">
        <a:spcBef>
          <a:spcPct val="0"/>
        </a:spcBef>
        <a:spcAft>
          <a:spcPct val="0"/>
        </a:spcAft>
        <a:defRPr sz="2000" b="1">
          <a:solidFill>
            <a:schemeClr val="bg2"/>
          </a:solidFill>
          <a:latin typeface="Proxima Nova Lt" pitchFamily="50" charset="0"/>
        </a:defRPr>
      </a:lvl2pPr>
      <a:lvl3pPr algn="l" rtl="0" eaLnBrk="0" fontAlgn="base" hangingPunct="0">
        <a:spcBef>
          <a:spcPct val="0"/>
        </a:spcBef>
        <a:spcAft>
          <a:spcPct val="0"/>
        </a:spcAft>
        <a:defRPr sz="2000" b="1">
          <a:solidFill>
            <a:schemeClr val="bg2"/>
          </a:solidFill>
          <a:latin typeface="Proxima Nova Lt" pitchFamily="50" charset="0"/>
        </a:defRPr>
      </a:lvl3pPr>
      <a:lvl4pPr algn="l" rtl="0" eaLnBrk="0" fontAlgn="base" hangingPunct="0">
        <a:spcBef>
          <a:spcPct val="0"/>
        </a:spcBef>
        <a:spcAft>
          <a:spcPct val="0"/>
        </a:spcAft>
        <a:defRPr sz="2000" b="1">
          <a:solidFill>
            <a:schemeClr val="bg2"/>
          </a:solidFill>
          <a:latin typeface="Proxima Nova Lt" pitchFamily="50" charset="0"/>
        </a:defRPr>
      </a:lvl4pPr>
      <a:lvl5pPr algn="l" rtl="0" eaLnBrk="0" fontAlgn="base" hangingPunct="0">
        <a:spcBef>
          <a:spcPct val="0"/>
        </a:spcBef>
        <a:spcAft>
          <a:spcPct val="0"/>
        </a:spcAft>
        <a:defRPr sz="2000" b="1">
          <a:solidFill>
            <a:schemeClr val="bg2"/>
          </a:solidFill>
          <a:latin typeface="Proxima Nova Lt" pitchFamily="50" charset="0"/>
        </a:defRPr>
      </a:lvl5pPr>
      <a:lvl6pPr marL="457200" algn="l" rtl="0" fontAlgn="base">
        <a:spcBef>
          <a:spcPct val="0"/>
        </a:spcBef>
        <a:spcAft>
          <a:spcPct val="0"/>
        </a:spcAft>
        <a:defRPr sz="2000" b="1">
          <a:solidFill>
            <a:schemeClr val="bg2"/>
          </a:solidFill>
          <a:latin typeface="Proxima Nova Lt" pitchFamily="50" charset="0"/>
        </a:defRPr>
      </a:lvl6pPr>
      <a:lvl7pPr marL="914400" algn="l" rtl="0" fontAlgn="base">
        <a:spcBef>
          <a:spcPct val="0"/>
        </a:spcBef>
        <a:spcAft>
          <a:spcPct val="0"/>
        </a:spcAft>
        <a:defRPr sz="2000" b="1">
          <a:solidFill>
            <a:schemeClr val="bg2"/>
          </a:solidFill>
          <a:latin typeface="Proxima Nova Lt" pitchFamily="50" charset="0"/>
        </a:defRPr>
      </a:lvl7pPr>
      <a:lvl8pPr marL="1371600" algn="l" rtl="0" fontAlgn="base">
        <a:spcBef>
          <a:spcPct val="0"/>
        </a:spcBef>
        <a:spcAft>
          <a:spcPct val="0"/>
        </a:spcAft>
        <a:defRPr sz="2000" b="1">
          <a:solidFill>
            <a:schemeClr val="bg2"/>
          </a:solidFill>
          <a:latin typeface="Proxima Nova Lt" pitchFamily="50" charset="0"/>
        </a:defRPr>
      </a:lvl8pPr>
      <a:lvl9pPr marL="1828800" algn="l" rtl="0" fontAlgn="base">
        <a:spcBef>
          <a:spcPct val="0"/>
        </a:spcBef>
        <a:spcAft>
          <a:spcPct val="0"/>
        </a:spcAft>
        <a:defRPr sz="2000" b="1">
          <a:solidFill>
            <a:schemeClr val="bg2"/>
          </a:solidFill>
          <a:latin typeface="Proxima Nova Lt" pitchFamily="50" charset="0"/>
        </a:defRPr>
      </a:lvl9pPr>
    </p:titleStyle>
    <p:bodyStyle>
      <a:lvl1pPr marL="342900" indent="-342900" algn="l" rtl="0" eaLnBrk="0" fontAlgn="base" hangingPunct="0">
        <a:spcBef>
          <a:spcPct val="20000"/>
        </a:spcBef>
        <a:spcAft>
          <a:spcPct val="0"/>
        </a:spcAft>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562" name="Rectangle 46"/>
          <p:cNvSpPr>
            <a:spLocks noGrp="1" noChangeArrowheads="1"/>
          </p:cNvSpPr>
          <p:nvPr>
            <p:ph type="title"/>
          </p:nvPr>
        </p:nvSpPr>
        <p:spPr bwMode="auto">
          <a:xfrm>
            <a:off x="1692275" y="152400"/>
            <a:ext cx="4824413"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66563" name="Rectangle 48"/>
          <p:cNvSpPr>
            <a:spLocks noGrp="1" noChangeArrowheads="1"/>
          </p:cNvSpPr>
          <p:nvPr>
            <p:ph type="body" idx="1"/>
          </p:nvPr>
        </p:nvSpPr>
        <p:spPr bwMode="auto">
          <a:xfrm>
            <a:off x="112713" y="1363663"/>
            <a:ext cx="8928100" cy="5235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4163"/>
            <a:ext cx="8172450" cy="252412"/>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latin typeface="Arial" charset="0"/>
                <a:cs typeface="+mn-cs"/>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6599238"/>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b="1">
                <a:solidFill>
                  <a:srgbClr val="D20000"/>
                </a:solidFill>
                <a:latin typeface="Arial" panose="020B0604020202020204" pitchFamily="34" charset="0"/>
                <a:cs typeface="+mn-cs"/>
              </a:defRPr>
            </a:lvl1pPr>
          </a:lstStyle>
          <a:p>
            <a:pPr>
              <a:defRPr/>
            </a:pPr>
            <a:fld id="{CF153AD5-75E2-4C21-83D7-59C4F92F1A38}" type="slidenum">
              <a:rPr lang="ru-RU" altLang="ru-RU"/>
              <a:pPr>
                <a:defRPr/>
              </a:pPr>
              <a:t>‹#›</a:t>
            </a:fld>
            <a:endParaRPr lang="ru-RU" altLang="ru-RU"/>
          </a:p>
        </p:txBody>
      </p:sp>
      <p:pic>
        <p:nvPicPr>
          <p:cNvPr id="66566" name="Picture 16" descr="Layer 2"/>
          <p:cNvPicPr>
            <a:picLocks noChangeAspect="1" noChangeArrowheads="1"/>
          </p:cNvPicPr>
          <p:nvPr userDrawn="1"/>
        </p:nvPicPr>
        <p:blipFill>
          <a:blip r:embed="rId15"/>
          <a:srcRect/>
          <a:stretch>
            <a:fillRect/>
          </a:stretch>
        </p:blipFill>
        <p:spPr bwMode="auto">
          <a:xfrm>
            <a:off x="144463" y="144463"/>
            <a:ext cx="15494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82" r:id="rId1"/>
    <p:sldLayoutId id="2147485755" r:id="rId2"/>
    <p:sldLayoutId id="2147485754" r:id="rId3"/>
    <p:sldLayoutId id="2147485753" r:id="rId4"/>
    <p:sldLayoutId id="2147485752" r:id="rId5"/>
    <p:sldLayoutId id="2147485751" r:id="rId6"/>
    <p:sldLayoutId id="2147485750" r:id="rId7"/>
    <p:sldLayoutId id="2147485749" r:id="rId8"/>
    <p:sldLayoutId id="2147485748" r:id="rId9"/>
    <p:sldLayoutId id="2147485747" r:id="rId10"/>
    <p:sldLayoutId id="2147485746" r:id="rId11"/>
    <p:sldLayoutId id="2147485745" r:id="rId12"/>
    <p:sldLayoutId id="2147485744" r:id="rId13"/>
  </p:sldLayoutIdLst>
  <p:transition/>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46"/>
          <p:cNvSpPr>
            <a:spLocks noGrp="1" noChangeArrowheads="1"/>
          </p:cNvSpPr>
          <p:nvPr>
            <p:ph type="title"/>
          </p:nvPr>
        </p:nvSpPr>
        <p:spPr bwMode="auto">
          <a:xfrm>
            <a:off x="1692275" y="152400"/>
            <a:ext cx="4824413"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80899" name="Rectangle 48"/>
          <p:cNvSpPr>
            <a:spLocks noGrp="1" noChangeArrowheads="1"/>
          </p:cNvSpPr>
          <p:nvPr>
            <p:ph type="body" idx="1"/>
          </p:nvPr>
        </p:nvSpPr>
        <p:spPr bwMode="auto">
          <a:xfrm>
            <a:off x="112713" y="1363663"/>
            <a:ext cx="8928100" cy="5235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4163"/>
            <a:ext cx="8172450" cy="252412"/>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latin typeface="Arial" charset="0"/>
                <a:cs typeface="+mn-cs"/>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6599238"/>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b="1">
                <a:solidFill>
                  <a:srgbClr val="D20000"/>
                </a:solidFill>
                <a:latin typeface="Arial" panose="020B0604020202020204" pitchFamily="34" charset="0"/>
                <a:cs typeface="+mn-cs"/>
              </a:defRPr>
            </a:lvl1pPr>
          </a:lstStyle>
          <a:p>
            <a:pPr>
              <a:defRPr/>
            </a:pPr>
            <a:fld id="{58CF52FE-0A7A-4C84-9003-F8515EA15A43}" type="slidenum">
              <a:rPr lang="ru-RU" altLang="ru-RU"/>
              <a:pPr>
                <a:defRPr/>
              </a:pPr>
              <a:t>‹#›</a:t>
            </a:fld>
            <a:endParaRPr lang="ru-RU" altLang="ru-RU"/>
          </a:p>
        </p:txBody>
      </p:sp>
      <p:pic>
        <p:nvPicPr>
          <p:cNvPr id="80902" name="Picture 16" descr="Layer 2"/>
          <p:cNvPicPr>
            <a:picLocks noChangeAspect="1" noChangeArrowheads="1"/>
          </p:cNvPicPr>
          <p:nvPr userDrawn="1"/>
        </p:nvPicPr>
        <p:blipFill>
          <a:blip r:embed="rId16"/>
          <a:srcRect/>
          <a:stretch>
            <a:fillRect/>
          </a:stretch>
        </p:blipFill>
        <p:spPr bwMode="auto">
          <a:xfrm>
            <a:off x="144463" y="144463"/>
            <a:ext cx="15494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83" r:id="rId1"/>
    <p:sldLayoutId id="2147485767" r:id="rId2"/>
    <p:sldLayoutId id="2147485766" r:id="rId3"/>
    <p:sldLayoutId id="2147485765" r:id="rId4"/>
    <p:sldLayoutId id="2147485764" r:id="rId5"/>
    <p:sldLayoutId id="2147485763" r:id="rId6"/>
    <p:sldLayoutId id="2147485762" r:id="rId7"/>
    <p:sldLayoutId id="2147485761" r:id="rId8"/>
    <p:sldLayoutId id="2147485760" r:id="rId9"/>
    <p:sldLayoutId id="2147485759" r:id="rId10"/>
    <p:sldLayoutId id="2147485758" r:id="rId11"/>
    <p:sldLayoutId id="2147485757" r:id="rId12"/>
    <p:sldLayoutId id="2147485756" r:id="rId13"/>
    <p:sldLayoutId id="2147485784" r:id="rId14"/>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0">
            <a:extLst>
              <a:ext uri="{FF2B5EF4-FFF2-40B4-BE49-F238E27FC236}"/>
            </a:extLst>
          </p:cNvPr>
          <p:cNvSpPr>
            <a:spLocks noChangeArrowheads="1"/>
          </p:cNvSpPr>
          <p:nvPr userDrawn="1"/>
        </p:nvSpPr>
        <p:spPr bwMode="auto">
          <a:xfrm>
            <a:off x="0" y="3736975"/>
            <a:ext cx="180975" cy="366713"/>
          </a:xfrm>
          <a:prstGeom prst="rect">
            <a:avLst/>
          </a:prstGeom>
          <a:solidFill>
            <a:schemeClr val="bg1"/>
          </a:solidFill>
          <a:ln>
            <a:noFill/>
          </a:ln>
          <a:effectLs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a:solidFill>
                <a:srgbClr val="000000"/>
              </a:solidFill>
              <a:cs typeface="+mn-cs"/>
            </a:endParaRPr>
          </a:p>
        </p:txBody>
      </p:sp>
      <p:sp>
        <p:nvSpPr>
          <p:cNvPr id="9523" name="Rectangle 2"/>
          <p:cNvSpPr>
            <a:spLocks noGrp="1" noChangeArrowheads="1"/>
          </p:cNvSpPr>
          <p:nvPr>
            <p:ph type="title"/>
          </p:nvPr>
        </p:nvSpPr>
        <p:spPr bwMode="auto">
          <a:xfrm>
            <a:off x="1835150" y="117475"/>
            <a:ext cx="5767388" cy="879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88420" name="Text Box 4">
            <a:extLst>
              <a:ext uri="{FF2B5EF4-FFF2-40B4-BE49-F238E27FC236}"/>
            </a:extLst>
          </p:cNvPr>
          <p:cNvSpPr txBox="1">
            <a:spLocks noChangeArrowheads="1"/>
          </p:cNvSpPr>
          <p:nvPr userDrawn="1"/>
        </p:nvSpPr>
        <p:spPr bwMode="auto">
          <a:xfrm>
            <a:off x="8172450" y="6310313"/>
            <a:ext cx="688975" cy="360362"/>
          </a:xfrm>
          <a:prstGeom prst="rect">
            <a:avLst/>
          </a:prstGeom>
          <a:noFill/>
          <a:ln w="44450" algn="ctr">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0" hangingPunct="0">
              <a:lnSpc>
                <a:spcPct val="110000"/>
              </a:lnSpc>
              <a:spcBef>
                <a:spcPct val="50000"/>
              </a:spcBef>
              <a:defRPr/>
            </a:pPr>
            <a:fld id="{4C0DD8A5-ABCA-49CD-8746-A682010205BD}" type="slidenum">
              <a:rPr lang="ru-RU" altLang="ru-RU" sz="1600" b="1" smtClean="0">
                <a:solidFill>
                  <a:srgbClr val="000000"/>
                </a:solidFill>
                <a:cs typeface="+mn-cs"/>
              </a:rPr>
              <a:pPr algn="r" eaLnBrk="0" hangingPunct="0">
                <a:lnSpc>
                  <a:spcPct val="110000"/>
                </a:lnSpc>
                <a:spcBef>
                  <a:spcPct val="50000"/>
                </a:spcBef>
                <a:defRPr/>
              </a:pPr>
              <a:t>‹#›</a:t>
            </a:fld>
            <a:endParaRPr lang="ru-RU" altLang="ru-RU" sz="1600" b="1" smtClean="0">
              <a:solidFill>
                <a:srgbClr val="000000"/>
              </a:solidFill>
              <a:cs typeface="+mn-cs"/>
            </a:endParaRPr>
          </a:p>
        </p:txBody>
      </p:sp>
      <p:sp>
        <p:nvSpPr>
          <p:cNvPr id="1031" name="Rectangle 36">
            <a:extLst>
              <a:ext uri="{FF2B5EF4-FFF2-40B4-BE49-F238E27FC236}"/>
            </a:extLst>
          </p:cNvPr>
          <p:cNvSpPr>
            <a:spLocks noChangeArrowheads="1"/>
          </p:cNvSpPr>
          <p:nvPr userDrawn="1"/>
        </p:nvSpPr>
        <p:spPr bwMode="auto">
          <a:xfrm>
            <a:off x="0" y="3735388"/>
            <a:ext cx="180975" cy="366712"/>
          </a:xfrm>
          <a:prstGeom prst="rect">
            <a:avLst/>
          </a:prstGeom>
          <a:noFill/>
          <a:ln>
            <a:noFill/>
          </a:ln>
          <a:effectLs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a:solidFill>
                <a:srgbClr val="000000"/>
              </a:solidFill>
              <a:cs typeface="+mn-cs"/>
            </a:endParaRPr>
          </a:p>
        </p:txBody>
      </p:sp>
      <p:graphicFrame>
        <p:nvGraphicFramePr>
          <p:cNvPr id="9519" name="Object 303"/>
          <p:cNvGraphicFramePr>
            <a:graphicFrameLocks noChangeAspect="1"/>
          </p:cNvGraphicFramePr>
          <p:nvPr>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3" name="think-cell Slide" r:id="rId16" imgW="270" imgH="270" progId="">
                  <p:embed/>
                </p:oleObj>
              </mc:Choice>
              <mc:Fallback>
                <p:oleObj name="think-cell Slide" r:id="rId16" imgW="270" imgH="270" progId="">
                  <p:embed/>
                  <p:pic>
                    <p:nvPicPr>
                      <p:cNvPr id="0" name="Picture 30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0" name="Object 304"/>
          <p:cNvGraphicFramePr>
            <a:graphicFrameLocks noChangeAspect="1"/>
          </p:cNvGraphicFramePr>
          <p:nvPr>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4" name="think-cell Slide" r:id="rId18" imgW="270" imgH="270" progId="">
                  <p:embed/>
                </p:oleObj>
              </mc:Choice>
              <mc:Fallback>
                <p:oleObj name="think-cell Slide" r:id="rId18" imgW="270" imgH="270" progId="">
                  <p:embed/>
                  <p:pic>
                    <p:nvPicPr>
                      <p:cNvPr id="0" name="Picture 3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526" name="Picture 11" descr="Layer 2"/>
          <p:cNvPicPr>
            <a:picLocks noChangeAspect="1" noChangeArrowheads="1"/>
          </p:cNvPicPr>
          <p:nvPr userDrawn="1"/>
        </p:nvPicPr>
        <p:blipFill>
          <a:blip r:embed="rId19"/>
          <a:srcRect/>
          <a:stretch>
            <a:fillRect/>
          </a:stretch>
        </p:blipFill>
        <p:spPr bwMode="auto">
          <a:xfrm>
            <a:off x="192088" y="115888"/>
            <a:ext cx="1284287" cy="1009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85" r:id="rId1"/>
    <p:sldLayoutId id="2147485777" r:id="rId2"/>
    <p:sldLayoutId id="2147485776" r:id="rId3"/>
    <p:sldLayoutId id="2147485775" r:id="rId4"/>
    <p:sldLayoutId id="2147485774" r:id="rId5"/>
    <p:sldLayoutId id="2147485773" r:id="rId6"/>
    <p:sldLayoutId id="2147485772" r:id="rId7"/>
    <p:sldLayoutId id="2147485771" r:id="rId8"/>
    <p:sldLayoutId id="2147485770" r:id="rId9"/>
    <p:sldLayoutId id="2147485769" r:id="rId10"/>
    <p:sldLayoutId id="2147485768" r:id="rId11"/>
  </p:sldLayoutIdLst>
  <p:timing>
    <p:tnLst>
      <p:par>
        <p:cTn id="1" dur="indefinite" restart="never" nodeType="tmRoot"/>
      </p:par>
    </p:tnLst>
  </p:timing>
  <p:txStyles>
    <p:titleStyle>
      <a:lvl1pPr algn="l" rtl="0" eaLnBrk="0" fontAlgn="base" hangingPunct="0">
        <a:spcBef>
          <a:spcPct val="0"/>
        </a:spcBef>
        <a:spcAft>
          <a:spcPct val="0"/>
        </a:spcAft>
        <a:defRPr sz="2000" b="1" kern="1200">
          <a:solidFill>
            <a:schemeClr val="bg2"/>
          </a:solidFill>
          <a:latin typeface="+mj-lt"/>
          <a:ea typeface="+mj-ea"/>
          <a:cs typeface="+mj-cs"/>
        </a:defRPr>
      </a:lvl1pPr>
      <a:lvl2pPr algn="l" rtl="0" eaLnBrk="0" fontAlgn="base" hangingPunct="0">
        <a:spcBef>
          <a:spcPct val="0"/>
        </a:spcBef>
        <a:spcAft>
          <a:spcPct val="0"/>
        </a:spcAft>
        <a:defRPr sz="2000" b="1">
          <a:solidFill>
            <a:schemeClr val="bg2"/>
          </a:solidFill>
          <a:latin typeface="Proxima Nova Lt" pitchFamily="50" charset="0"/>
        </a:defRPr>
      </a:lvl2pPr>
      <a:lvl3pPr algn="l" rtl="0" eaLnBrk="0" fontAlgn="base" hangingPunct="0">
        <a:spcBef>
          <a:spcPct val="0"/>
        </a:spcBef>
        <a:spcAft>
          <a:spcPct val="0"/>
        </a:spcAft>
        <a:defRPr sz="2000" b="1">
          <a:solidFill>
            <a:schemeClr val="bg2"/>
          </a:solidFill>
          <a:latin typeface="Proxima Nova Lt" pitchFamily="50" charset="0"/>
        </a:defRPr>
      </a:lvl3pPr>
      <a:lvl4pPr algn="l" rtl="0" eaLnBrk="0" fontAlgn="base" hangingPunct="0">
        <a:spcBef>
          <a:spcPct val="0"/>
        </a:spcBef>
        <a:spcAft>
          <a:spcPct val="0"/>
        </a:spcAft>
        <a:defRPr sz="2000" b="1">
          <a:solidFill>
            <a:schemeClr val="bg2"/>
          </a:solidFill>
          <a:latin typeface="Proxima Nova Lt" pitchFamily="50" charset="0"/>
        </a:defRPr>
      </a:lvl4pPr>
      <a:lvl5pPr algn="l" rtl="0" eaLnBrk="0" fontAlgn="base" hangingPunct="0">
        <a:spcBef>
          <a:spcPct val="0"/>
        </a:spcBef>
        <a:spcAft>
          <a:spcPct val="0"/>
        </a:spcAft>
        <a:defRPr sz="2000" b="1">
          <a:solidFill>
            <a:schemeClr val="bg2"/>
          </a:solidFill>
          <a:latin typeface="Proxima Nova Lt" pitchFamily="50" charset="0"/>
        </a:defRPr>
      </a:lvl5pPr>
      <a:lvl6pPr marL="457200" algn="l" rtl="0" fontAlgn="base">
        <a:spcBef>
          <a:spcPct val="0"/>
        </a:spcBef>
        <a:spcAft>
          <a:spcPct val="0"/>
        </a:spcAft>
        <a:defRPr sz="2000" b="1">
          <a:solidFill>
            <a:schemeClr val="bg2"/>
          </a:solidFill>
          <a:latin typeface="Proxima Nova Lt" pitchFamily="50" charset="0"/>
        </a:defRPr>
      </a:lvl6pPr>
      <a:lvl7pPr marL="914400" algn="l" rtl="0" fontAlgn="base">
        <a:spcBef>
          <a:spcPct val="0"/>
        </a:spcBef>
        <a:spcAft>
          <a:spcPct val="0"/>
        </a:spcAft>
        <a:defRPr sz="2000" b="1">
          <a:solidFill>
            <a:schemeClr val="bg2"/>
          </a:solidFill>
          <a:latin typeface="Proxima Nova Lt" pitchFamily="50" charset="0"/>
        </a:defRPr>
      </a:lvl7pPr>
      <a:lvl8pPr marL="1371600" algn="l" rtl="0" fontAlgn="base">
        <a:spcBef>
          <a:spcPct val="0"/>
        </a:spcBef>
        <a:spcAft>
          <a:spcPct val="0"/>
        </a:spcAft>
        <a:defRPr sz="2000" b="1">
          <a:solidFill>
            <a:schemeClr val="bg2"/>
          </a:solidFill>
          <a:latin typeface="Proxima Nova Lt" pitchFamily="50" charset="0"/>
        </a:defRPr>
      </a:lvl8pPr>
      <a:lvl9pPr marL="1828800" algn="l" rtl="0" fontAlgn="base">
        <a:spcBef>
          <a:spcPct val="0"/>
        </a:spcBef>
        <a:spcAft>
          <a:spcPct val="0"/>
        </a:spcAft>
        <a:defRPr sz="2000" b="1">
          <a:solidFill>
            <a:schemeClr val="bg2"/>
          </a:solidFill>
          <a:latin typeface="Proxima Nova Lt" pitchFamily="50" charset="0"/>
        </a:defRPr>
      </a:lvl9pPr>
    </p:titleStyle>
    <p:bodyStyle>
      <a:lvl1pPr marL="342900" indent="-342900" algn="l" rtl="0" eaLnBrk="0" fontAlgn="base" hangingPunct="0">
        <a:spcBef>
          <a:spcPct val="20000"/>
        </a:spcBef>
        <a:spcAft>
          <a:spcPct val="0"/>
        </a:spcAft>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6.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34.jpe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1.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7.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60.emf"/><Relationship Id="rId4" Type="http://schemas.openxmlformats.org/officeDocument/2006/relationships/image" Target="../media/image59.emf"/></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95288" y="1630363"/>
            <a:ext cx="8353425" cy="2881312"/>
          </a:xfrm>
          <a:prstGeom prst="rect">
            <a:avLst/>
          </a:prstGeom>
          <a:noFill/>
          <a:ln>
            <a:noFill/>
          </a:ln>
          <a:effectLst/>
          <a:extLst/>
        </p:spPr>
        <p:txBody>
          <a:bodyPr anchor="ctr"/>
          <a:lstStyle/>
          <a:p>
            <a:pPr algn="ctr" eaLnBrk="0" hangingPunct="0">
              <a:spcAft>
                <a:spcPts val="1800"/>
              </a:spcAft>
            </a:pPr>
            <a:r>
              <a:rPr lang="ru-RU" altLang="ru-RU" sz="3600" b="1" dirty="0">
                <a:solidFill>
                  <a:schemeClr val="bg2"/>
                </a:solidFill>
                <a:latin typeface="+mn-lt"/>
              </a:rPr>
              <a:t>Новая реальность </a:t>
            </a:r>
            <a:br>
              <a:rPr lang="ru-RU" altLang="ru-RU" sz="3600" b="1" dirty="0">
                <a:solidFill>
                  <a:schemeClr val="bg2"/>
                </a:solidFill>
                <a:latin typeface="+mn-lt"/>
              </a:rPr>
            </a:br>
            <a:r>
              <a:rPr lang="ru-RU" altLang="ru-RU" sz="3600" b="1" dirty="0">
                <a:solidFill>
                  <a:schemeClr val="bg2"/>
                </a:solidFill>
                <a:latin typeface="+mn-lt"/>
              </a:rPr>
              <a:t>корпоративных закупок.</a:t>
            </a:r>
          </a:p>
          <a:p>
            <a:pPr algn="ctr" eaLnBrk="0" hangingPunct="0">
              <a:spcAft>
                <a:spcPts val="1800"/>
              </a:spcAft>
            </a:pPr>
            <a:r>
              <a:rPr lang="ru-RU" altLang="ru-RU" sz="2800" b="1" dirty="0">
                <a:solidFill>
                  <a:schemeClr val="bg2"/>
                </a:solidFill>
                <a:latin typeface="+mn-lt"/>
              </a:rPr>
              <a:t>Особенности реализации </a:t>
            </a:r>
            <a:br>
              <a:rPr lang="ru-RU" altLang="ru-RU" sz="2800" b="1" dirty="0">
                <a:solidFill>
                  <a:schemeClr val="bg2"/>
                </a:solidFill>
                <a:latin typeface="+mn-lt"/>
              </a:rPr>
            </a:br>
            <a:r>
              <a:rPr lang="ru-RU" altLang="ru-RU" sz="2800" b="1" dirty="0">
                <a:solidFill>
                  <a:schemeClr val="bg2"/>
                </a:solidFill>
                <a:latin typeface="+mn-lt"/>
              </a:rPr>
              <a:t>в 1C:Управление холдингом. ERP</a:t>
            </a:r>
            <a:r>
              <a:rPr lang="ru-RU" altLang="ru-RU" sz="4400" b="1" dirty="0">
                <a:solidFill>
                  <a:schemeClr val="bg2"/>
                </a:solidFill>
                <a:latin typeface="+mn-lt"/>
              </a:rPr>
              <a:t/>
            </a:r>
            <a:br>
              <a:rPr lang="ru-RU" altLang="ru-RU" sz="4400" b="1" dirty="0">
                <a:solidFill>
                  <a:schemeClr val="bg2"/>
                </a:solidFill>
                <a:latin typeface="+mn-lt"/>
              </a:rPr>
            </a:br>
            <a:endParaRPr lang="ru-RU" altLang="ru-RU" sz="2800" b="1" dirty="0">
              <a:solidFill>
                <a:schemeClr val="bg2"/>
              </a:solidFill>
              <a:latin typeface="+mn-lt"/>
            </a:endParaRPr>
          </a:p>
        </p:txBody>
      </p:sp>
      <p:pic>
        <p:nvPicPr>
          <p:cNvPr id="110597" name="Picture 11" descr="Layer 2"/>
          <p:cNvPicPr>
            <a:picLocks noChangeAspect="1" noChangeArrowheads="1"/>
          </p:cNvPicPr>
          <p:nvPr/>
        </p:nvPicPr>
        <p:blipFill>
          <a:blip r:embed="rId3"/>
          <a:srcRect/>
          <a:stretch>
            <a:fillRect/>
          </a:stretch>
        </p:blipFill>
        <p:spPr bwMode="auto">
          <a:xfrm>
            <a:off x="192088" y="115888"/>
            <a:ext cx="1284287" cy="1009650"/>
          </a:xfrm>
          <a:prstGeom prst="rect">
            <a:avLst/>
          </a:prstGeom>
          <a:noFill/>
          <a:ln w="9525">
            <a:noFill/>
            <a:miter lim="800000"/>
            <a:headEnd/>
            <a:tailEnd/>
          </a:ln>
        </p:spPr>
      </p:pic>
    </p:spTree>
  </p:cSld>
  <p:clrMapOvr>
    <a:masterClrMapping/>
  </p:clrMapOvr>
  <p:transition spd="slow" advTm="1584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xtLst/>
        </p:spPr>
        <p:txBody>
          <a:bodyPr/>
          <a:lstStyle/>
          <a:p>
            <a:pPr>
              <a:defRPr/>
            </a:pPr>
            <a:r>
              <a:rPr lang="ru-RU" dirty="0"/>
              <a:t>Планирование закупок</a:t>
            </a:r>
          </a:p>
        </p:txBody>
      </p:sp>
      <p:pic>
        <p:nvPicPr>
          <p:cNvPr id="129026" name="Рисунок 4"/>
          <p:cNvPicPr>
            <a:picLocks noChangeAspect="1"/>
          </p:cNvPicPr>
          <p:nvPr/>
        </p:nvPicPr>
        <p:blipFill>
          <a:blip r:embed="rId3"/>
          <a:srcRect/>
          <a:stretch>
            <a:fillRect/>
          </a:stretch>
        </p:blipFill>
        <p:spPr bwMode="auto">
          <a:xfrm>
            <a:off x="0" y="1125538"/>
            <a:ext cx="9144000" cy="2795587"/>
          </a:xfrm>
          <a:prstGeom prst="rect">
            <a:avLst/>
          </a:prstGeom>
          <a:noFill/>
          <a:ln w="9525">
            <a:noFill/>
            <a:miter lim="800000"/>
            <a:headEnd/>
            <a:tailEnd/>
          </a:ln>
        </p:spPr>
      </p:pic>
      <p:pic>
        <p:nvPicPr>
          <p:cNvPr id="129027" name="Рисунок 5"/>
          <p:cNvPicPr>
            <a:picLocks noChangeAspect="1"/>
          </p:cNvPicPr>
          <p:nvPr/>
        </p:nvPicPr>
        <p:blipFill>
          <a:blip r:embed="rId4"/>
          <a:srcRect/>
          <a:stretch>
            <a:fillRect/>
          </a:stretch>
        </p:blipFill>
        <p:spPr bwMode="auto">
          <a:xfrm>
            <a:off x="7938" y="4238625"/>
            <a:ext cx="9144000" cy="2316163"/>
          </a:xfrm>
          <a:prstGeom prst="rect">
            <a:avLst/>
          </a:prstGeom>
          <a:noFill/>
          <a:ln w="9525">
            <a:noFill/>
            <a:miter lim="800000"/>
            <a:headEnd/>
            <a:tailEnd/>
          </a:ln>
        </p:spPr>
      </p:pic>
      <p:cxnSp>
        <p:nvCxnSpPr>
          <p:cNvPr id="129028" name="Прямая со стрелкой 7"/>
          <p:cNvCxnSpPr>
            <a:cxnSpLocks noChangeShapeType="1"/>
          </p:cNvCxnSpPr>
          <p:nvPr/>
        </p:nvCxnSpPr>
        <p:spPr bwMode="auto">
          <a:xfrm flipV="1">
            <a:off x="4859338" y="2420938"/>
            <a:ext cx="360362" cy="2376487"/>
          </a:xfrm>
          <a:prstGeom prst="straightConnector1">
            <a:avLst/>
          </a:prstGeom>
          <a:noFill/>
          <a:ln w="44450" algn="ctr">
            <a:solidFill>
              <a:srgbClr val="FC6E51"/>
            </a:solidFill>
            <a:round/>
            <a:headEnd/>
            <a:tailEnd type="triangle" w="med" len="med"/>
          </a:ln>
        </p:spPr>
      </p:cxnSp>
      <p:cxnSp>
        <p:nvCxnSpPr>
          <p:cNvPr id="129029" name="Прямая со стрелкой 8"/>
          <p:cNvCxnSpPr>
            <a:cxnSpLocks noChangeShapeType="1"/>
          </p:cNvCxnSpPr>
          <p:nvPr/>
        </p:nvCxnSpPr>
        <p:spPr bwMode="auto">
          <a:xfrm flipV="1">
            <a:off x="4859338" y="2420938"/>
            <a:ext cx="2520950" cy="2376487"/>
          </a:xfrm>
          <a:prstGeom prst="straightConnector1">
            <a:avLst/>
          </a:prstGeom>
          <a:noFill/>
          <a:ln w="44450" algn="ctr">
            <a:solidFill>
              <a:srgbClr val="FC6E51"/>
            </a:solidFill>
            <a:round/>
            <a:headEnd/>
            <a:tailEnd type="triangle" w="med" len="med"/>
          </a:ln>
        </p:spPr>
      </p:cxnSp>
      <p:cxnSp>
        <p:nvCxnSpPr>
          <p:cNvPr id="129030" name="Прямая со стрелкой 11"/>
          <p:cNvCxnSpPr>
            <a:cxnSpLocks noChangeShapeType="1"/>
          </p:cNvCxnSpPr>
          <p:nvPr/>
        </p:nvCxnSpPr>
        <p:spPr bwMode="auto">
          <a:xfrm flipH="1">
            <a:off x="1349375" y="4797425"/>
            <a:ext cx="3509963" cy="1096963"/>
          </a:xfrm>
          <a:prstGeom prst="straightConnector1">
            <a:avLst/>
          </a:prstGeom>
          <a:noFill/>
          <a:ln w="44450" algn="ctr">
            <a:solidFill>
              <a:srgbClr val="FC6E51"/>
            </a:solidFill>
            <a:round/>
            <a:headEnd/>
            <a:tailEnd type="triangle" w="med" len="med"/>
          </a:ln>
        </p:spPr>
      </p:cxnSp>
      <p:sp>
        <p:nvSpPr>
          <p:cNvPr id="129031" name="TextBox 17"/>
          <p:cNvSpPr txBox="1">
            <a:spLocks noChangeArrowheads="1"/>
          </p:cNvSpPr>
          <p:nvPr/>
        </p:nvSpPr>
        <p:spPr bwMode="auto">
          <a:xfrm>
            <a:off x="4932363" y="4654550"/>
            <a:ext cx="4248150" cy="584200"/>
          </a:xfrm>
          <a:prstGeom prst="rect">
            <a:avLst/>
          </a:prstGeom>
          <a:noFill/>
          <a:ln w="9525">
            <a:noFill/>
            <a:miter lim="800000"/>
            <a:headEnd/>
            <a:tailEnd/>
          </a:ln>
        </p:spPr>
        <p:txBody>
          <a:bodyPr>
            <a:spAutoFit/>
          </a:bodyPr>
          <a:lstStyle/>
          <a:p>
            <a:pPr eaLnBrk="0" hangingPunct="0"/>
            <a:r>
              <a:rPr lang="ru-RU" sz="1600">
                <a:solidFill>
                  <a:srgbClr val="FC6E51"/>
                </a:solidFill>
              </a:rPr>
              <a:t>Периодичность контроля лимитов больше / равна периодичности плана</a:t>
            </a:r>
          </a:p>
        </p:txBody>
      </p:sp>
    </p:spTree>
  </p:cSld>
  <p:clrMapOvr>
    <a:masterClrMapping/>
  </p:clrMapOvr>
  <p:transition advTm="1303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xtLst/>
        </p:spPr>
        <p:txBody>
          <a:bodyPr/>
          <a:lstStyle/>
          <a:p>
            <a:r>
              <a:rPr lang="ru-RU" smtClean="0"/>
              <a:t>Планирование закупок. </a:t>
            </a:r>
            <a:br>
              <a:rPr lang="ru-RU" smtClean="0"/>
            </a:br>
            <a:r>
              <a:rPr lang="ru-RU" smtClean="0"/>
              <a:t>Учет законтрактованных объемов</a:t>
            </a:r>
          </a:p>
        </p:txBody>
      </p:sp>
      <p:pic>
        <p:nvPicPr>
          <p:cNvPr id="131074" name="Рисунок 4"/>
          <p:cNvPicPr>
            <a:picLocks noChangeAspect="1"/>
          </p:cNvPicPr>
          <p:nvPr/>
        </p:nvPicPr>
        <p:blipFill>
          <a:blip r:embed="rId4"/>
          <a:srcRect/>
          <a:stretch>
            <a:fillRect/>
          </a:stretch>
        </p:blipFill>
        <p:spPr bwMode="auto">
          <a:xfrm>
            <a:off x="0" y="1125538"/>
            <a:ext cx="9144000" cy="2795587"/>
          </a:xfrm>
          <a:prstGeom prst="rect">
            <a:avLst/>
          </a:prstGeom>
          <a:noFill/>
          <a:ln w="9525">
            <a:noFill/>
            <a:miter lim="800000"/>
            <a:headEnd/>
            <a:tailEnd/>
          </a:ln>
        </p:spPr>
      </p:pic>
      <p:cxnSp>
        <p:nvCxnSpPr>
          <p:cNvPr id="131075" name="Прямая со стрелкой 11"/>
          <p:cNvCxnSpPr>
            <a:cxnSpLocks noChangeShapeType="1"/>
          </p:cNvCxnSpPr>
          <p:nvPr/>
        </p:nvCxnSpPr>
        <p:spPr bwMode="auto">
          <a:xfrm>
            <a:off x="3276600" y="2133600"/>
            <a:ext cx="1592263" cy="1130300"/>
          </a:xfrm>
          <a:prstGeom prst="straightConnector1">
            <a:avLst/>
          </a:prstGeom>
          <a:noFill/>
          <a:ln w="44450" algn="ctr">
            <a:solidFill>
              <a:srgbClr val="FC6E51"/>
            </a:solidFill>
            <a:round/>
            <a:headEnd/>
            <a:tailEnd type="triangle" w="med" len="med"/>
          </a:ln>
        </p:spPr>
      </p:cxnSp>
      <p:pic>
        <p:nvPicPr>
          <p:cNvPr id="131076" name="Рисунок 10"/>
          <p:cNvPicPr>
            <a:picLocks noChangeAspect="1"/>
          </p:cNvPicPr>
          <p:nvPr/>
        </p:nvPicPr>
        <p:blipFill>
          <a:blip r:embed="rId5"/>
          <a:srcRect/>
          <a:stretch>
            <a:fillRect/>
          </a:stretch>
        </p:blipFill>
        <p:spPr bwMode="auto">
          <a:xfrm>
            <a:off x="107950" y="3502025"/>
            <a:ext cx="4679950" cy="3076575"/>
          </a:xfrm>
          <a:prstGeom prst="rect">
            <a:avLst/>
          </a:prstGeom>
          <a:noFill/>
          <a:ln w="9525">
            <a:noFill/>
            <a:miter lim="800000"/>
            <a:headEnd/>
            <a:tailEnd/>
          </a:ln>
        </p:spPr>
      </p:pic>
      <p:grpSp>
        <p:nvGrpSpPr>
          <p:cNvPr id="13" name="Группа 12"/>
          <p:cNvGrpSpPr>
            <a:grpSpLocks/>
          </p:cNvGrpSpPr>
          <p:nvPr/>
        </p:nvGrpSpPr>
        <p:grpSpPr bwMode="auto">
          <a:xfrm>
            <a:off x="360363" y="3794125"/>
            <a:ext cx="4427537" cy="2324100"/>
            <a:chOff x="1069512" y="1734942"/>
            <a:chExt cx="6756968" cy="3888432"/>
          </a:xfrm>
        </p:grpSpPr>
        <p:sp>
          <p:nvSpPr>
            <p:cNvPr id="131086" name="Прямоугольник 13"/>
            <p:cNvSpPr>
              <a:spLocks noChangeArrowheads="1"/>
            </p:cNvSpPr>
            <p:nvPr/>
          </p:nvSpPr>
          <p:spPr bwMode="auto">
            <a:xfrm>
              <a:off x="1069512" y="1749243"/>
              <a:ext cx="1558273" cy="3874131"/>
            </a:xfrm>
            <a:prstGeom prst="rect">
              <a:avLst/>
            </a:prstGeom>
            <a:solidFill>
              <a:srgbClr val="F9FBFD">
                <a:alpha val="79999"/>
              </a:srgbClr>
            </a:solidFill>
            <a:ln w="44450" algn="ctr">
              <a:noFill/>
              <a:round/>
              <a:headEnd/>
              <a:tailEnd/>
            </a:ln>
          </p:spPr>
          <p:txBody>
            <a:bodyPr anchor="ctr"/>
            <a:lstStyle/>
            <a:p>
              <a:pPr eaLnBrk="0" hangingPunct="0">
                <a:lnSpc>
                  <a:spcPct val="110000"/>
                </a:lnSpc>
                <a:spcBef>
                  <a:spcPct val="50000"/>
                </a:spcBef>
              </a:pPr>
              <a:endParaRPr lang="ru-RU"/>
            </a:p>
          </p:txBody>
        </p:sp>
        <p:sp>
          <p:nvSpPr>
            <p:cNvPr id="131087" name="Прямоугольник 14"/>
            <p:cNvSpPr>
              <a:spLocks noChangeArrowheads="1"/>
            </p:cNvSpPr>
            <p:nvPr/>
          </p:nvSpPr>
          <p:spPr bwMode="auto">
            <a:xfrm>
              <a:off x="4882635" y="1734942"/>
              <a:ext cx="2943845" cy="3888432"/>
            </a:xfrm>
            <a:prstGeom prst="rect">
              <a:avLst/>
            </a:prstGeom>
            <a:solidFill>
              <a:srgbClr val="F9FBFD">
                <a:alpha val="79999"/>
              </a:srgbClr>
            </a:solidFill>
            <a:ln w="44450" algn="ctr">
              <a:noFill/>
              <a:round/>
              <a:headEnd/>
              <a:tailEnd/>
            </a:ln>
          </p:spPr>
          <p:txBody>
            <a:bodyPr anchor="ctr"/>
            <a:lstStyle/>
            <a:p>
              <a:pPr eaLnBrk="0" hangingPunct="0">
                <a:lnSpc>
                  <a:spcPct val="110000"/>
                </a:lnSpc>
                <a:spcBef>
                  <a:spcPct val="50000"/>
                </a:spcBef>
              </a:pPr>
              <a:endParaRPr lang="ru-RU" sz="2000"/>
            </a:p>
          </p:txBody>
        </p:sp>
      </p:grpSp>
      <p:cxnSp>
        <p:nvCxnSpPr>
          <p:cNvPr id="16" name="Прямая соединительная линия 15"/>
          <p:cNvCxnSpPr>
            <a:cxnSpLocks noChangeShapeType="1"/>
          </p:cNvCxnSpPr>
          <p:nvPr/>
        </p:nvCxnSpPr>
        <p:spPr bwMode="auto">
          <a:xfrm>
            <a:off x="1400175" y="4410075"/>
            <a:ext cx="330200" cy="0"/>
          </a:xfrm>
          <a:prstGeom prst="line">
            <a:avLst/>
          </a:prstGeom>
          <a:noFill/>
          <a:ln w="19050" algn="ctr">
            <a:solidFill>
              <a:srgbClr val="FC6E51"/>
            </a:solidFill>
            <a:round/>
            <a:headEnd/>
            <a:tailEnd/>
          </a:ln>
        </p:spPr>
      </p:cxnSp>
      <p:cxnSp>
        <p:nvCxnSpPr>
          <p:cNvPr id="17" name="Прямая соединительная линия 16"/>
          <p:cNvCxnSpPr>
            <a:cxnSpLocks noChangeShapeType="1"/>
          </p:cNvCxnSpPr>
          <p:nvPr/>
        </p:nvCxnSpPr>
        <p:spPr bwMode="auto">
          <a:xfrm>
            <a:off x="1754188" y="5029200"/>
            <a:ext cx="331787" cy="0"/>
          </a:xfrm>
          <a:prstGeom prst="line">
            <a:avLst/>
          </a:prstGeom>
          <a:noFill/>
          <a:ln w="19050" algn="ctr">
            <a:solidFill>
              <a:srgbClr val="FC6E51"/>
            </a:solidFill>
            <a:round/>
            <a:headEnd/>
            <a:tailEnd/>
          </a:ln>
        </p:spPr>
      </p:cxnSp>
      <p:cxnSp>
        <p:nvCxnSpPr>
          <p:cNvPr id="19" name="Прямая соединительная линия 18"/>
          <p:cNvCxnSpPr>
            <a:cxnSpLocks noChangeShapeType="1"/>
          </p:cNvCxnSpPr>
          <p:nvPr/>
        </p:nvCxnSpPr>
        <p:spPr bwMode="auto">
          <a:xfrm>
            <a:off x="2130425" y="4776788"/>
            <a:ext cx="330200" cy="0"/>
          </a:xfrm>
          <a:prstGeom prst="line">
            <a:avLst/>
          </a:prstGeom>
          <a:noFill/>
          <a:ln w="19050" algn="ctr">
            <a:solidFill>
              <a:srgbClr val="FC6E51"/>
            </a:solidFill>
            <a:round/>
            <a:headEnd/>
            <a:tailEnd/>
          </a:ln>
        </p:spPr>
      </p:cxnSp>
      <p:cxnSp>
        <p:nvCxnSpPr>
          <p:cNvPr id="20" name="Прямая соединительная линия 19"/>
          <p:cNvCxnSpPr>
            <a:cxnSpLocks noChangeShapeType="1"/>
          </p:cNvCxnSpPr>
          <p:nvPr/>
        </p:nvCxnSpPr>
        <p:spPr bwMode="auto">
          <a:xfrm>
            <a:off x="2511425" y="4813300"/>
            <a:ext cx="330200" cy="0"/>
          </a:xfrm>
          <a:prstGeom prst="line">
            <a:avLst/>
          </a:prstGeom>
          <a:noFill/>
          <a:ln w="19050" algn="ctr">
            <a:solidFill>
              <a:srgbClr val="FC6E51"/>
            </a:solidFill>
            <a:round/>
            <a:headEnd/>
            <a:tailEnd/>
          </a:ln>
        </p:spPr>
      </p:cxnSp>
      <p:grpSp>
        <p:nvGrpSpPr>
          <p:cNvPr id="131082" name="Группа 23"/>
          <p:cNvGrpSpPr>
            <a:grpSpLocks/>
          </p:cNvGrpSpPr>
          <p:nvPr/>
        </p:nvGrpSpPr>
        <p:grpSpPr bwMode="auto">
          <a:xfrm>
            <a:off x="5435600" y="5229225"/>
            <a:ext cx="1901825" cy="249238"/>
            <a:chOff x="2520305" y="6273156"/>
            <a:chExt cx="2902744" cy="416574"/>
          </a:xfrm>
        </p:grpSpPr>
        <p:pic>
          <p:nvPicPr>
            <p:cNvPr id="131084" name="Рисунок 24"/>
            <p:cNvPicPr>
              <a:picLocks noChangeAspect="1"/>
            </p:cNvPicPr>
            <p:nvPr/>
          </p:nvPicPr>
          <p:blipFill>
            <a:blip r:embed="rId6"/>
            <a:srcRect/>
            <a:stretch>
              <a:fillRect/>
            </a:stretch>
          </p:blipFill>
          <p:spPr bwMode="auto">
            <a:xfrm>
              <a:off x="2520305" y="6273156"/>
              <a:ext cx="611535" cy="402856"/>
            </a:xfrm>
            <a:prstGeom prst="rect">
              <a:avLst/>
            </a:prstGeom>
            <a:noFill/>
            <a:ln w="9525">
              <a:noFill/>
              <a:miter lim="800000"/>
              <a:headEnd/>
              <a:tailEnd/>
            </a:ln>
          </p:spPr>
        </p:pic>
        <p:sp>
          <p:nvSpPr>
            <p:cNvPr id="26" name="TextBox 25"/>
            <p:cNvSpPr txBox="1"/>
            <p:nvPr/>
          </p:nvSpPr>
          <p:spPr>
            <a:xfrm>
              <a:off x="3082439" y="6320916"/>
              <a:ext cx="2340610" cy="368814"/>
            </a:xfrm>
            <a:prstGeom prst="rect">
              <a:avLst/>
            </a:prstGeom>
            <a:noFill/>
          </p:spPr>
          <p:txBody>
            <a:bodyPr wrap="none" anchor="ctr">
              <a:spAutoFit/>
            </a:bodyPr>
            <a:lstStyle/>
            <a:p>
              <a:pPr eaLnBrk="0" hangingPunct="0">
                <a:defRPr/>
              </a:pPr>
              <a:r>
                <a:rPr lang="ru-RU" b="1" i="1" dirty="0">
                  <a:solidFill>
                    <a:srgbClr val="323232"/>
                  </a:solidFill>
                  <a:latin typeface="+mj-lt"/>
                  <a:cs typeface="+mn-cs"/>
                </a:rPr>
                <a:t>Законтрактовано</a:t>
              </a:r>
            </a:p>
          </p:txBody>
        </p:sp>
      </p:grpSp>
      <p:pic>
        <p:nvPicPr>
          <p:cNvPr id="131083" name="Рисунок 2"/>
          <p:cNvPicPr>
            <a:picLocks noChangeAspect="1"/>
          </p:cNvPicPr>
          <p:nvPr/>
        </p:nvPicPr>
        <p:blipFill>
          <a:blip r:embed="rId7"/>
          <a:srcRect r="4616"/>
          <a:stretch>
            <a:fillRect/>
          </a:stretch>
        </p:blipFill>
        <p:spPr bwMode="auto">
          <a:xfrm>
            <a:off x="4868863" y="2578100"/>
            <a:ext cx="4240212" cy="3995738"/>
          </a:xfrm>
          <a:prstGeom prst="rect">
            <a:avLst/>
          </a:prstGeom>
          <a:noFill/>
          <a:ln w="9525">
            <a:noFill/>
            <a:miter lim="800000"/>
            <a:headEnd/>
            <a:tailEnd/>
          </a:ln>
        </p:spPr>
      </p:pic>
    </p:spTree>
    <p:custDataLst>
      <p:tags r:id="rId1"/>
    </p:custDataLst>
  </p:cSld>
  <p:clrMapOvr>
    <a:masterClrMapping/>
  </p:clrMapOvr>
  <p:transition advTm="571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3988"/>
            <a:ext cx="5738813" cy="1081087"/>
          </a:xfrm>
          <a:extLst/>
        </p:spPr>
        <p:txBody>
          <a:bodyPr/>
          <a:lstStyle/>
          <a:p>
            <a:pPr>
              <a:defRPr/>
            </a:pPr>
            <a:r>
              <a:rPr lang="ru-RU" dirty="0"/>
              <a:t>Два подхода к работе со сценариями (Регистрация потребности. Корректировка)</a:t>
            </a:r>
          </a:p>
        </p:txBody>
      </p:sp>
      <p:pic>
        <p:nvPicPr>
          <p:cNvPr id="133122" name="Рисунок 5"/>
          <p:cNvPicPr>
            <a:picLocks noChangeAspect="1"/>
          </p:cNvPicPr>
          <p:nvPr/>
        </p:nvPicPr>
        <p:blipFill>
          <a:blip r:embed="rId3"/>
          <a:srcRect/>
          <a:stretch>
            <a:fillRect/>
          </a:stretch>
        </p:blipFill>
        <p:spPr bwMode="auto">
          <a:xfrm>
            <a:off x="0" y="1341438"/>
            <a:ext cx="9144000" cy="1931987"/>
          </a:xfrm>
          <a:prstGeom prst="rect">
            <a:avLst/>
          </a:prstGeom>
          <a:noFill/>
          <a:ln w="9525">
            <a:noFill/>
            <a:miter lim="800000"/>
            <a:headEnd/>
            <a:tailEnd/>
          </a:ln>
        </p:spPr>
      </p:pic>
      <p:sp>
        <p:nvSpPr>
          <p:cNvPr id="7" name="Прямоугольник 6"/>
          <p:cNvSpPr/>
          <p:nvPr/>
        </p:nvSpPr>
        <p:spPr bwMode="auto">
          <a:xfrm>
            <a:off x="1619250" y="3790950"/>
            <a:ext cx="1657350" cy="792163"/>
          </a:xfrm>
          <a:prstGeom prst="rect">
            <a:avLst/>
          </a:prstGeom>
          <a:solidFill>
            <a:schemeClr val="accent2">
              <a:lumMod val="20000"/>
              <a:lumOff val="8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2000" dirty="0">
                <a:cs typeface="+mn-cs"/>
              </a:rPr>
              <a:t>А</a:t>
            </a:r>
          </a:p>
        </p:txBody>
      </p:sp>
      <p:cxnSp>
        <p:nvCxnSpPr>
          <p:cNvPr id="133124" name="Прямая со стрелкой 9"/>
          <p:cNvCxnSpPr>
            <a:cxnSpLocks noChangeShapeType="1"/>
          </p:cNvCxnSpPr>
          <p:nvPr/>
        </p:nvCxnSpPr>
        <p:spPr bwMode="auto">
          <a:xfrm>
            <a:off x="1476375" y="5884863"/>
            <a:ext cx="7272338" cy="11112"/>
          </a:xfrm>
          <a:prstGeom prst="straightConnector1">
            <a:avLst/>
          </a:prstGeom>
          <a:noFill/>
          <a:ln w="44450" algn="ctr">
            <a:solidFill>
              <a:srgbClr val="CC3300"/>
            </a:solidFill>
            <a:round/>
            <a:headEnd/>
            <a:tailEnd type="triangle" w="med" len="med"/>
          </a:ln>
        </p:spPr>
      </p:cxnSp>
      <p:sp>
        <p:nvSpPr>
          <p:cNvPr id="133125" name="TextBox 11"/>
          <p:cNvSpPr txBox="1">
            <a:spLocks noChangeArrowheads="1"/>
          </p:cNvSpPr>
          <p:nvPr/>
        </p:nvSpPr>
        <p:spPr bwMode="auto">
          <a:xfrm>
            <a:off x="2117725" y="5878513"/>
            <a:ext cx="601663" cy="368300"/>
          </a:xfrm>
          <a:prstGeom prst="rect">
            <a:avLst/>
          </a:prstGeom>
          <a:noFill/>
          <a:ln w="9525">
            <a:noFill/>
            <a:miter lim="800000"/>
            <a:headEnd/>
            <a:tailEnd/>
          </a:ln>
        </p:spPr>
        <p:txBody>
          <a:bodyPr wrap="none">
            <a:spAutoFit/>
          </a:bodyPr>
          <a:lstStyle/>
          <a:p>
            <a:pPr eaLnBrk="0" hangingPunct="0"/>
            <a:r>
              <a:rPr lang="ru-RU"/>
              <a:t>1 кв</a:t>
            </a:r>
          </a:p>
        </p:txBody>
      </p:sp>
      <p:sp>
        <p:nvSpPr>
          <p:cNvPr id="133126" name="TextBox 12"/>
          <p:cNvSpPr txBox="1">
            <a:spLocks noChangeArrowheads="1"/>
          </p:cNvSpPr>
          <p:nvPr/>
        </p:nvSpPr>
        <p:spPr bwMode="auto">
          <a:xfrm>
            <a:off x="3822700" y="5878513"/>
            <a:ext cx="601663" cy="368300"/>
          </a:xfrm>
          <a:prstGeom prst="rect">
            <a:avLst/>
          </a:prstGeom>
          <a:noFill/>
          <a:ln w="9525">
            <a:noFill/>
            <a:miter lim="800000"/>
            <a:headEnd/>
            <a:tailEnd/>
          </a:ln>
        </p:spPr>
        <p:txBody>
          <a:bodyPr wrap="none">
            <a:spAutoFit/>
          </a:bodyPr>
          <a:lstStyle/>
          <a:p>
            <a:pPr eaLnBrk="0" hangingPunct="0"/>
            <a:r>
              <a:rPr lang="ru-RU"/>
              <a:t>2 кв</a:t>
            </a:r>
          </a:p>
        </p:txBody>
      </p:sp>
      <p:sp>
        <p:nvSpPr>
          <p:cNvPr id="133127" name="TextBox 13"/>
          <p:cNvSpPr txBox="1">
            <a:spLocks noChangeArrowheads="1"/>
          </p:cNvSpPr>
          <p:nvPr/>
        </p:nvSpPr>
        <p:spPr bwMode="auto">
          <a:xfrm>
            <a:off x="5395913" y="5878513"/>
            <a:ext cx="601662" cy="368300"/>
          </a:xfrm>
          <a:prstGeom prst="rect">
            <a:avLst/>
          </a:prstGeom>
          <a:noFill/>
          <a:ln w="9525">
            <a:noFill/>
            <a:miter lim="800000"/>
            <a:headEnd/>
            <a:tailEnd/>
          </a:ln>
        </p:spPr>
        <p:txBody>
          <a:bodyPr wrap="none">
            <a:spAutoFit/>
          </a:bodyPr>
          <a:lstStyle/>
          <a:p>
            <a:pPr eaLnBrk="0" hangingPunct="0"/>
            <a:r>
              <a:rPr lang="ru-RU"/>
              <a:t>3 кв</a:t>
            </a:r>
          </a:p>
        </p:txBody>
      </p:sp>
      <p:sp>
        <p:nvSpPr>
          <p:cNvPr id="133128" name="TextBox 14"/>
          <p:cNvSpPr txBox="1">
            <a:spLocks noChangeArrowheads="1"/>
          </p:cNvSpPr>
          <p:nvPr/>
        </p:nvSpPr>
        <p:spPr bwMode="auto">
          <a:xfrm>
            <a:off x="7237413" y="5878513"/>
            <a:ext cx="601662" cy="368300"/>
          </a:xfrm>
          <a:prstGeom prst="rect">
            <a:avLst/>
          </a:prstGeom>
          <a:noFill/>
          <a:ln w="9525">
            <a:noFill/>
            <a:miter lim="800000"/>
            <a:headEnd/>
            <a:tailEnd/>
          </a:ln>
        </p:spPr>
        <p:txBody>
          <a:bodyPr wrap="none">
            <a:spAutoFit/>
          </a:bodyPr>
          <a:lstStyle/>
          <a:p>
            <a:pPr eaLnBrk="0" hangingPunct="0"/>
            <a:r>
              <a:rPr lang="ru-RU"/>
              <a:t>4 кв</a:t>
            </a:r>
          </a:p>
        </p:txBody>
      </p:sp>
      <p:sp>
        <p:nvSpPr>
          <p:cNvPr id="20" name="Прямоугольник 19"/>
          <p:cNvSpPr/>
          <p:nvPr/>
        </p:nvSpPr>
        <p:spPr bwMode="auto">
          <a:xfrm>
            <a:off x="3268663" y="3789363"/>
            <a:ext cx="1655762" cy="792162"/>
          </a:xfrm>
          <a:prstGeom prst="rect">
            <a:avLst/>
          </a:prstGeom>
          <a:solidFill>
            <a:schemeClr val="accent2">
              <a:lumMod val="20000"/>
              <a:lumOff val="8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en-US" dirty="0">
                <a:cs typeface="+mn-cs"/>
              </a:rPr>
              <a:t>A</a:t>
            </a:r>
            <a:endParaRPr lang="ru-RU" sz="2000" dirty="0">
              <a:cs typeface="+mn-cs"/>
            </a:endParaRPr>
          </a:p>
        </p:txBody>
      </p:sp>
      <p:sp>
        <p:nvSpPr>
          <p:cNvPr id="23" name="Прямоугольник 22"/>
          <p:cNvSpPr/>
          <p:nvPr/>
        </p:nvSpPr>
        <p:spPr bwMode="auto">
          <a:xfrm>
            <a:off x="4924425" y="3790950"/>
            <a:ext cx="1655763" cy="792163"/>
          </a:xfrm>
          <a:prstGeom prst="rect">
            <a:avLst/>
          </a:prstGeom>
          <a:solidFill>
            <a:schemeClr val="accent2">
              <a:lumMod val="20000"/>
              <a:lumOff val="8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en-US" sz="2000" dirty="0">
                <a:cs typeface="+mn-cs"/>
              </a:rPr>
              <a:t>A</a:t>
            </a:r>
            <a:endParaRPr lang="ru-RU" sz="2000" dirty="0">
              <a:cs typeface="+mn-cs"/>
            </a:endParaRPr>
          </a:p>
        </p:txBody>
      </p:sp>
      <p:sp>
        <p:nvSpPr>
          <p:cNvPr id="24" name="Прямоугольник 23"/>
          <p:cNvSpPr/>
          <p:nvPr/>
        </p:nvSpPr>
        <p:spPr bwMode="auto">
          <a:xfrm>
            <a:off x="6580188" y="3790950"/>
            <a:ext cx="1655762" cy="792163"/>
          </a:xfrm>
          <a:prstGeom prst="rect">
            <a:avLst/>
          </a:prstGeom>
          <a:solidFill>
            <a:schemeClr val="accent2">
              <a:lumMod val="20000"/>
              <a:lumOff val="8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en-US" sz="2000" dirty="0">
                <a:cs typeface="+mn-cs"/>
              </a:rPr>
              <a:t>A</a:t>
            </a:r>
            <a:endParaRPr lang="ru-RU" sz="2000" dirty="0">
              <a:cs typeface="+mn-cs"/>
            </a:endParaRPr>
          </a:p>
        </p:txBody>
      </p:sp>
      <p:sp>
        <p:nvSpPr>
          <p:cNvPr id="25" name="Прямоугольник 24"/>
          <p:cNvSpPr/>
          <p:nvPr/>
        </p:nvSpPr>
        <p:spPr bwMode="auto">
          <a:xfrm>
            <a:off x="1627188" y="4816475"/>
            <a:ext cx="1655762" cy="792163"/>
          </a:xfrm>
          <a:prstGeom prst="rect">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2000" dirty="0">
                <a:cs typeface="+mn-cs"/>
              </a:rPr>
              <a:t>Б</a:t>
            </a:r>
          </a:p>
        </p:txBody>
      </p:sp>
      <p:sp>
        <p:nvSpPr>
          <p:cNvPr id="26" name="Прямоугольник 25"/>
          <p:cNvSpPr/>
          <p:nvPr/>
        </p:nvSpPr>
        <p:spPr bwMode="auto">
          <a:xfrm>
            <a:off x="3276600" y="4814888"/>
            <a:ext cx="1655763" cy="792162"/>
          </a:xfrm>
          <a:prstGeom prst="rect">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2000" dirty="0">
                <a:cs typeface="+mn-cs"/>
              </a:rPr>
              <a:t>Б</a:t>
            </a:r>
          </a:p>
        </p:txBody>
      </p:sp>
      <p:sp>
        <p:nvSpPr>
          <p:cNvPr id="27" name="Прямоугольник 26"/>
          <p:cNvSpPr/>
          <p:nvPr/>
        </p:nvSpPr>
        <p:spPr bwMode="auto">
          <a:xfrm>
            <a:off x="4930775" y="4816475"/>
            <a:ext cx="1657350" cy="792163"/>
          </a:xfrm>
          <a:prstGeom prst="rect">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2000" dirty="0">
                <a:cs typeface="+mn-cs"/>
              </a:rPr>
              <a:t>Б</a:t>
            </a:r>
          </a:p>
        </p:txBody>
      </p:sp>
      <p:sp>
        <p:nvSpPr>
          <p:cNvPr id="28" name="Прямоугольник 27"/>
          <p:cNvSpPr/>
          <p:nvPr/>
        </p:nvSpPr>
        <p:spPr bwMode="auto">
          <a:xfrm>
            <a:off x="6588125" y="4816475"/>
            <a:ext cx="1655763" cy="792163"/>
          </a:xfrm>
          <a:prstGeom prst="rect">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2000" dirty="0">
                <a:cs typeface="+mn-cs"/>
              </a:rPr>
              <a:t>Б</a:t>
            </a:r>
          </a:p>
        </p:txBody>
      </p:sp>
      <p:sp>
        <p:nvSpPr>
          <p:cNvPr id="133136" name="TextBox 30"/>
          <p:cNvSpPr txBox="1">
            <a:spLocks noChangeArrowheads="1"/>
          </p:cNvSpPr>
          <p:nvPr/>
        </p:nvSpPr>
        <p:spPr bwMode="auto">
          <a:xfrm>
            <a:off x="34925" y="3925888"/>
            <a:ext cx="1830388" cy="584200"/>
          </a:xfrm>
          <a:prstGeom prst="rect">
            <a:avLst/>
          </a:prstGeom>
          <a:noFill/>
          <a:ln w="9525">
            <a:noFill/>
            <a:miter lim="800000"/>
            <a:headEnd/>
            <a:tailEnd/>
          </a:ln>
        </p:spPr>
        <p:txBody>
          <a:bodyPr>
            <a:spAutoFit/>
          </a:bodyPr>
          <a:lstStyle/>
          <a:p>
            <a:pPr eaLnBrk="0" hangingPunct="0"/>
            <a:r>
              <a:rPr lang="ru-RU" sz="1600"/>
              <a:t>Регистрирует потребность</a:t>
            </a:r>
          </a:p>
        </p:txBody>
      </p:sp>
      <p:sp>
        <p:nvSpPr>
          <p:cNvPr id="133137" name="TextBox 33"/>
          <p:cNvSpPr txBox="1">
            <a:spLocks noChangeArrowheads="1"/>
          </p:cNvSpPr>
          <p:nvPr/>
        </p:nvSpPr>
        <p:spPr bwMode="auto">
          <a:xfrm>
            <a:off x="44450" y="4870450"/>
            <a:ext cx="1373188" cy="584200"/>
          </a:xfrm>
          <a:prstGeom prst="rect">
            <a:avLst/>
          </a:prstGeom>
          <a:noFill/>
          <a:ln w="9525">
            <a:noFill/>
            <a:miter lim="800000"/>
            <a:headEnd/>
            <a:tailEnd/>
          </a:ln>
        </p:spPr>
        <p:txBody>
          <a:bodyPr>
            <a:spAutoFit/>
          </a:bodyPr>
          <a:lstStyle/>
          <a:p>
            <a:pPr eaLnBrk="0" hangingPunct="0"/>
            <a:r>
              <a:rPr lang="ru-RU" sz="1600"/>
              <a:t>Формирует потребность</a:t>
            </a:r>
          </a:p>
        </p:txBody>
      </p:sp>
      <p:sp>
        <p:nvSpPr>
          <p:cNvPr id="42" name="Прямоугольник 41"/>
          <p:cNvSpPr/>
          <p:nvPr/>
        </p:nvSpPr>
        <p:spPr bwMode="auto">
          <a:xfrm>
            <a:off x="3284538" y="3789363"/>
            <a:ext cx="1655762" cy="792162"/>
          </a:xfrm>
          <a:prstGeom prst="rect">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2000" dirty="0">
                <a:cs typeface="+mn-cs"/>
              </a:rPr>
              <a:t>Б</a:t>
            </a:r>
          </a:p>
        </p:txBody>
      </p:sp>
      <p:sp>
        <p:nvSpPr>
          <p:cNvPr id="43" name="Прямоугольник 42"/>
          <p:cNvSpPr/>
          <p:nvPr/>
        </p:nvSpPr>
        <p:spPr bwMode="auto">
          <a:xfrm>
            <a:off x="4953000" y="3789363"/>
            <a:ext cx="1657350" cy="792162"/>
          </a:xfrm>
          <a:prstGeom prst="rect">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2000" dirty="0">
                <a:cs typeface="+mn-cs"/>
              </a:rPr>
              <a:t>Б</a:t>
            </a:r>
          </a:p>
        </p:txBody>
      </p:sp>
      <p:sp>
        <p:nvSpPr>
          <p:cNvPr id="44" name="Прямоугольник 43"/>
          <p:cNvSpPr/>
          <p:nvPr/>
        </p:nvSpPr>
        <p:spPr bwMode="auto">
          <a:xfrm>
            <a:off x="6584950" y="3789363"/>
            <a:ext cx="1655763" cy="792162"/>
          </a:xfrm>
          <a:prstGeom prst="rect">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2000" dirty="0">
                <a:cs typeface="+mn-cs"/>
              </a:rPr>
              <a:t>Б</a:t>
            </a:r>
          </a:p>
        </p:txBody>
      </p:sp>
      <p:cxnSp>
        <p:nvCxnSpPr>
          <p:cNvPr id="46" name="Прямая со стрелкой 45"/>
          <p:cNvCxnSpPr>
            <a:cxnSpLocks noChangeShapeType="1"/>
            <a:stCxn id="26" idx="0"/>
            <a:endCxn id="20" idx="2"/>
          </p:cNvCxnSpPr>
          <p:nvPr/>
        </p:nvCxnSpPr>
        <p:spPr bwMode="auto">
          <a:xfrm flipH="1" flipV="1">
            <a:off x="4095750" y="4581525"/>
            <a:ext cx="0" cy="233363"/>
          </a:xfrm>
          <a:prstGeom prst="straightConnector1">
            <a:avLst/>
          </a:prstGeom>
          <a:noFill/>
          <a:ln w="44450" algn="ctr">
            <a:solidFill>
              <a:srgbClr val="FC6E51"/>
            </a:solidFill>
            <a:round/>
            <a:headEnd/>
            <a:tailEnd type="triangle" w="med" len="med"/>
          </a:ln>
        </p:spPr>
      </p:cxnSp>
      <p:cxnSp>
        <p:nvCxnSpPr>
          <p:cNvPr id="47" name="Прямая со стрелкой 46"/>
          <p:cNvCxnSpPr>
            <a:cxnSpLocks noChangeShapeType="1"/>
            <a:endCxn id="43" idx="2"/>
          </p:cNvCxnSpPr>
          <p:nvPr/>
        </p:nvCxnSpPr>
        <p:spPr bwMode="auto">
          <a:xfrm flipV="1">
            <a:off x="5778500" y="4581525"/>
            <a:ext cx="0" cy="234950"/>
          </a:xfrm>
          <a:prstGeom prst="straightConnector1">
            <a:avLst/>
          </a:prstGeom>
          <a:noFill/>
          <a:ln w="44450" algn="ctr">
            <a:solidFill>
              <a:srgbClr val="FC6E51"/>
            </a:solidFill>
            <a:round/>
            <a:headEnd/>
            <a:tailEnd type="triangle" w="med" len="med"/>
          </a:ln>
        </p:spPr>
      </p:cxnSp>
      <p:cxnSp>
        <p:nvCxnSpPr>
          <p:cNvPr id="49" name="Прямая со стрелкой 48"/>
          <p:cNvCxnSpPr>
            <a:cxnSpLocks noChangeShapeType="1"/>
          </p:cNvCxnSpPr>
          <p:nvPr/>
        </p:nvCxnSpPr>
        <p:spPr bwMode="auto">
          <a:xfrm flipV="1">
            <a:off x="7431088" y="4572000"/>
            <a:ext cx="0" cy="233363"/>
          </a:xfrm>
          <a:prstGeom prst="straightConnector1">
            <a:avLst/>
          </a:prstGeom>
          <a:noFill/>
          <a:ln w="44450" algn="ctr">
            <a:solidFill>
              <a:srgbClr val="FC6E51"/>
            </a:solidFill>
            <a:round/>
            <a:headEnd/>
            <a:tailEnd type="triangle" w="med" len="med"/>
          </a:ln>
        </p:spPr>
      </p:cxnSp>
      <p:sp>
        <p:nvSpPr>
          <p:cNvPr id="51" name="Прямоугольник 50"/>
          <p:cNvSpPr/>
          <p:nvPr/>
        </p:nvSpPr>
        <p:spPr bwMode="auto">
          <a:xfrm>
            <a:off x="4922838" y="4814888"/>
            <a:ext cx="1657350" cy="792162"/>
          </a:xfrm>
          <a:prstGeom prst="rect">
            <a:avLst/>
          </a:prstGeom>
          <a:solidFill>
            <a:schemeClr val="accent5">
              <a:lumMod val="5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2000" dirty="0">
                <a:cs typeface="+mn-cs"/>
              </a:rPr>
              <a:t>В</a:t>
            </a:r>
            <a:endParaRPr lang="ru-RU" sz="2400" dirty="0">
              <a:cs typeface="+mn-cs"/>
            </a:endParaRPr>
          </a:p>
        </p:txBody>
      </p:sp>
      <p:sp>
        <p:nvSpPr>
          <p:cNvPr id="52" name="Прямоугольник 51"/>
          <p:cNvSpPr/>
          <p:nvPr/>
        </p:nvSpPr>
        <p:spPr bwMode="auto">
          <a:xfrm>
            <a:off x="6564313" y="4814888"/>
            <a:ext cx="1655762" cy="792162"/>
          </a:xfrm>
          <a:prstGeom prst="rect">
            <a:avLst/>
          </a:prstGeom>
          <a:solidFill>
            <a:schemeClr val="accent5">
              <a:lumMod val="5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2000" dirty="0">
                <a:cs typeface="+mn-cs"/>
              </a:rPr>
              <a:t>В</a:t>
            </a:r>
            <a:endParaRPr lang="ru-RU" sz="2400" dirty="0">
              <a:cs typeface="+mn-cs"/>
            </a:endParaRPr>
          </a:p>
        </p:txBody>
      </p:sp>
      <p:sp>
        <p:nvSpPr>
          <p:cNvPr id="53" name="Прямоугольник 52"/>
          <p:cNvSpPr/>
          <p:nvPr/>
        </p:nvSpPr>
        <p:spPr bwMode="auto">
          <a:xfrm>
            <a:off x="4930775" y="3789363"/>
            <a:ext cx="1657350" cy="792162"/>
          </a:xfrm>
          <a:prstGeom prst="rect">
            <a:avLst/>
          </a:prstGeom>
          <a:solidFill>
            <a:schemeClr val="accent5">
              <a:lumMod val="5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2000" dirty="0">
                <a:cs typeface="+mn-cs"/>
              </a:rPr>
              <a:t>В</a:t>
            </a:r>
            <a:endParaRPr lang="ru-RU" sz="2400" dirty="0">
              <a:cs typeface="+mn-cs"/>
            </a:endParaRPr>
          </a:p>
        </p:txBody>
      </p:sp>
      <p:sp>
        <p:nvSpPr>
          <p:cNvPr id="54" name="Прямоугольник 53"/>
          <p:cNvSpPr/>
          <p:nvPr/>
        </p:nvSpPr>
        <p:spPr bwMode="auto">
          <a:xfrm>
            <a:off x="6580188" y="3789363"/>
            <a:ext cx="1655762" cy="792162"/>
          </a:xfrm>
          <a:prstGeom prst="rect">
            <a:avLst/>
          </a:prstGeom>
          <a:solidFill>
            <a:schemeClr val="accent5">
              <a:lumMod val="50000"/>
              <a:alpha val="50000"/>
            </a:scheme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2000" dirty="0">
                <a:cs typeface="+mn-cs"/>
              </a:rPr>
              <a:t>В</a:t>
            </a:r>
            <a:endParaRPr lang="ru-RU" sz="2400" dirty="0">
              <a:cs typeface="+mn-cs"/>
            </a:endParaRPr>
          </a:p>
        </p:txBody>
      </p:sp>
      <p:sp>
        <p:nvSpPr>
          <p:cNvPr id="133148" name="TextBox 54"/>
          <p:cNvSpPr txBox="1">
            <a:spLocks noChangeArrowheads="1"/>
          </p:cNvSpPr>
          <p:nvPr/>
        </p:nvSpPr>
        <p:spPr bwMode="auto">
          <a:xfrm>
            <a:off x="1677988" y="4224338"/>
            <a:ext cx="1828800" cy="338137"/>
          </a:xfrm>
          <a:prstGeom prst="rect">
            <a:avLst/>
          </a:prstGeom>
          <a:noFill/>
          <a:ln w="9525">
            <a:noFill/>
            <a:miter lim="800000"/>
            <a:headEnd/>
            <a:tailEnd/>
          </a:ln>
        </p:spPr>
        <p:txBody>
          <a:bodyPr>
            <a:spAutoFit/>
          </a:bodyPr>
          <a:lstStyle/>
          <a:p>
            <a:pPr eaLnBrk="0" hangingPunct="0"/>
            <a:r>
              <a:rPr lang="ru-RU" sz="1600"/>
              <a:t>оптимистичный</a:t>
            </a:r>
          </a:p>
        </p:txBody>
      </p:sp>
      <p:sp>
        <p:nvSpPr>
          <p:cNvPr id="133149" name="TextBox 55"/>
          <p:cNvSpPr txBox="1">
            <a:spLocks noChangeArrowheads="1"/>
          </p:cNvSpPr>
          <p:nvPr/>
        </p:nvSpPr>
        <p:spPr bwMode="auto">
          <a:xfrm>
            <a:off x="1565275" y="5291138"/>
            <a:ext cx="1800225" cy="338137"/>
          </a:xfrm>
          <a:prstGeom prst="rect">
            <a:avLst/>
          </a:prstGeom>
          <a:noFill/>
          <a:ln w="9525">
            <a:noFill/>
            <a:miter lim="800000"/>
            <a:headEnd/>
            <a:tailEnd/>
          </a:ln>
        </p:spPr>
        <p:txBody>
          <a:bodyPr>
            <a:spAutoFit/>
          </a:bodyPr>
          <a:lstStyle/>
          <a:p>
            <a:pPr eaLnBrk="0" hangingPunct="0"/>
            <a:r>
              <a:rPr lang="ru-RU" sz="1600"/>
              <a:t>пессимистичный</a:t>
            </a:r>
          </a:p>
        </p:txBody>
      </p:sp>
      <p:sp>
        <p:nvSpPr>
          <p:cNvPr id="59" name="TextBox 58"/>
          <p:cNvSpPr txBox="1">
            <a:spLocks noChangeArrowheads="1"/>
          </p:cNvSpPr>
          <p:nvPr/>
        </p:nvSpPr>
        <p:spPr bwMode="auto">
          <a:xfrm>
            <a:off x="4976813" y="5303838"/>
            <a:ext cx="1620837" cy="339725"/>
          </a:xfrm>
          <a:prstGeom prst="rect">
            <a:avLst/>
          </a:prstGeom>
          <a:noFill/>
          <a:ln w="9525">
            <a:noFill/>
            <a:miter lim="800000"/>
            <a:headEnd/>
            <a:tailEnd/>
          </a:ln>
        </p:spPr>
        <p:txBody>
          <a:bodyPr>
            <a:spAutoFit/>
          </a:bodyPr>
          <a:lstStyle/>
          <a:p>
            <a:pPr algn="ctr" eaLnBrk="0" hangingPunct="0"/>
            <a:r>
              <a:rPr lang="ru-RU" sz="1600"/>
              <a:t>кризисный</a:t>
            </a:r>
          </a:p>
        </p:txBody>
      </p:sp>
      <p:cxnSp>
        <p:nvCxnSpPr>
          <p:cNvPr id="133151" name="Прямая соединительная линия 16"/>
          <p:cNvCxnSpPr>
            <a:cxnSpLocks noChangeShapeType="1"/>
          </p:cNvCxnSpPr>
          <p:nvPr/>
        </p:nvCxnSpPr>
        <p:spPr bwMode="auto">
          <a:xfrm flipH="1">
            <a:off x="3276600" y="3502025"/>
            <a:ext cx="6350" cy="2714625"/>
          </a:xfrm>
          <a:prstGeom prst="line">
            <a:avLst/>
          </a:prstGeom>
          <a:noFill/>
          <a:ln w="19050" algn="ctr">
            <a:solidFill>
              <a:srgbClr val="CC3300"/>
            </a:solidFill>
            <a:round/>
            <a:headEnd/>
            <a:tailEnd/>
          </a:ln>
        </p:spPr>
      </p:cxnSp>
      <p:cxnSp>
        <p:nvCxnSpPr>
          <p:cNvPr id="133152" name="Прямая соединительная линия 17"/>
          <p:cNvCxnSpPr>
            <a:cxnSpLocks noChangeShapeType="1"/>
          </p:cNvCxnSpPr>
          <p:nvPr/>
        </p:nvCxnSpPr>
        <p:spPr bwMode="auto">
          <a:xfrm>
            <a:off x="4930775" y="3502025"/>
            <a:ext cx="1588" cy="2701925"/>
          </a:xfrm>
          <a:prstGeom prst="line">
            <a:avLst/>
          </a:prstGeom>
          <a:noFill/>
          <a:ln w="19050" algn="ctr">
            <a:solidFill>
              <a:srgbClr val="CC3300"/>
            </a:solidFill>
            <a:round/>
            <a:headEnd/>
            <a:tailEnd/>
          </a:ln>
        </p:spPr>
      </p:cxnSp>
      <p:cxnSp>
        <p:nvCxnSpPr>
          <p:cNvPr id="133153" name="Прямая соединительная линия 18"/>
          <p:cNvCxnSpPr>
            <a:cxnSpLocks noChangeShapeType="1"/>
          </p:cNvCxnSpPr>
          <p:nvPr/>
        </p:nvCxnSpPr>
        <p:spPr bwMode="auto">
          <a:xfrm>
            <a:off x="6580188" y="3502025"/>
            <a:ext cx="7937" cy="2701925"/>
          </a:xfrm>
          <a:prstGeom prst="line">
            <a:avLst/>
          </a:prstGeom>
          <a:noFill/>
          <a:ln w="19050" algn="ctr">
            <a:solidFill>
              <a:srgbClr val="CC3300"/>
            </a:solidFill>
            <a:round/>
            <a:headEnd/>
            <a:tailEnd/>
          </a:ln>
        </p:spPr>
      </p:cxnSp>
      <p:cxnSp>
        <p:nvCxnSpPr>
          <p:cNvPr id="133154" name="Прямая соединительная линия 28"/>
          <p:cNvCxnSpPr>
            <a:cxnSpLocks noChangeShapeType="1"/>
          </p:cNvCxnSpPr>
          <p:nvPr/>
        </p:nvCxnSpPr>
        <p:spPr bwMode="auto">
          <a:xfrm flipH="1">
            <a:off x="1619250" y="3502025"/>
            <a:ext cx="7938" cy="2693988"/>
          </a:xfrm>
          <a:prstGeom prst="line">
            <a:avLst/>
          </a:prstGeom>
          <a:noFill/>
          <a:ln w="19050" algn="ctr">
            <a:solidFill>
              <a:srgbClr val="CC3300"/>
            </a:solidFill>
            <a:round/>
            <a:headEnd/>
            <a:tailEnd/>
          </a:ln>
        </p:spPr>
      </p:cxnSp>
      <p:cxnSp>
        <p:nvCxnSpPr>
          <p:cNvPr id="133155" name="Прямая соединительная линия 32"/>
          <p:cNvCxnSpPr>
            <a:cxnSpLocks noChangeShapeType="1"/>
          </p:cNvCxnSpPr>
          <p:nvPr/>
        </p:nvCxnSpPr>
        <p:spPr bwMode="auto">
          <a:xfrm>
            <a:off x="8228013" y="3502025"/>
            <a:ext cx="0" cy="2732088"/>
          </a:xfrm>
          <a:prstGeom prst="line">
            <a:avLst/>
          </a:prstGeom>
          <a:noFill/>
          <a:ln w="19050" algn="ctr">
            <a:solidFill>
              <a:srgbClr val="CC33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9"/>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4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4"/>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7" grpId="0" animBg="1"/>
      <p:bldP spid="28" grpId="0" animBg="1"/>
      <p:bldP spid="42" grpId="0" animBg="1"/>
      <p:bldP spid="43" grpId="0" animBg="1"/>
      <p:bldP spid="43" grpId="1" animBg="1"/>
      <p:bldP spid="44" grpId="0" animBg="1"/>
      <p:bldP spid="44" grpId="1" animBg="1"/>
      <p:bldP spid="51" grpId="0" animBg="1"/>
      <p:bldP spid="52" grpId="0" animBg="1"/>
      <p:bldP spid="53" grpId="0" animBg="1"/>
      <p:bldP spid="54" grpId="0" animBg="1"/>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3988"/>
            <a:ext cx="4751388" cy="1081087"/>
          </a:xfrm>
          <a:extLst/>
        </p:spPr>
        <p:txBody>
          <a:bodyPr/>
          <a:lstStyle/>
          <a:p>
            <a:pPr>
              <a:defRPr/>
            </a:pPr>
            <a:r>
              <a:rPr lang="ru-RU" dirty="0"/>
              <a:t>Помощник отнесения потребности на действующие договора</a:t>
            </a:r>
          </a:p>
        </p:txBody>
      </p:sp>
      <p:pic>
        <p:nvPicPr>
          <p:cNvPr id="135170" name="Рисунок 4"/>
          <p:cNvPicPr>
            <a:picLocks noChangeAspect="1"/>
          </p:cNvPicPr>
          <p:nvPr/>
        </p:nvPicPr>
        <p:blipFill>
          <a:blip r:embed="rId3"/>
          <a:srcRect/>
          <a:stretch>
            <a:fillRect/>
          </a:stretch>
        </p:blipFill>
        <p:spPr bwMode="auto">
          <a:xfrm>
            <a:off x="0" y="1341438"/>
            <a:ext cx="9144000" cy="4913312"/>
          </a:xfrm>
          <a:prstGeom prst="rect">
            <a:avLst/>
          </a:prstGeom>
          <a:noFill/>
          <a:ln w="9525">
            <a:noFill/>
            <a:miter lim="800000"/>
            <a:headEnd/>
            <a:tailEnd/>
          </a:ln>
        </p:spPr>
      </p:pic>
      <p:sp>
        <p:nvSpPr>
          <p:cNvPr id="9" name="Скругленная прямоугольная выноска 8"/>
          <p:cNvSpPr/>
          <p:nvPr/>
        </p:nvSpPr>
        <p:spPr bwMode="auto">
          <a:xfrm>
            <a:off x="5359400" y="3065463"/>
            <a:ext cx="2881313" cy="288925"/>
          </a:xfrm>
          <a:prstGeom prst="wedgeRoundRectCallout">
            <a:avLst>
              <a:gd name="adj1" fmla="val -23495"/>
              <a:gd name="adj2" fmla="val -84728"/>
              <a:gd name="adj3" fmla="val 16667"/>
            </a:avLst>
          </a:prstGeom>
          <a:solidFill>
            <a:srgbClr val="FFFF99">
              <a:alpha val="50000"/>
            </a:srgbClr>
          </a:solidFill>
          <a:ln w="19050" cap="flat" cmpd="sng" algn="ctr">
            <a:solidFill>
              <a:srgbClr val="FC6E51"/>
            </a:solidFill>
            <a:prstDash val="solid"/>
            <a:round/>
            <a:headEnd type="none" w="med" len="med"/>
            <a:tailEnd type="none" w="med" len="med"/>
          </a:ln>
          <a:effectLst/>
          <a:extLst/>
        </p:spPr>
        <p:txBody>
          <a:bodyPr anchor="ctr"/>
          <a:lstStyle/>
          <a:p>
            <a:pPr algn="ctr" eaLnBrk="0" hangingPunct="0">
              <a:lnSpc>
                <a:spcPct val="110000"/>
              </a:lnSpc>
              <a:spcBef>
                <a:spcPct val="50000"/>
              </a:spcBef>
            </a:pPr>
            <a:r>
              <a:rPr lang="ru-RU" sz="1200">
                <a:solidFill>
                  <a:srgbClr val="7F7F7F"/>
                </a:solidFill>
              </a:rPr>
              <a:t>Договора, согласно отбору</a:t>
            </a:r>
          </a:p>
        </p:txBody>
      </p:sp>
      <p:sp>
        <p:nvSpPr>
          <p:cNvPr id="12" name="Скругленная прямоугольная выноска 11"/>
          <p:cNvSpPr/>
          <p:nvPr/>
        </p:nvSpPr>
        <p:spPr bwMode="auto">
          <a:xfrm>
            <a:off x="5580063" y="5434013"/>
            <a:ext cx="1655762" cy="276225"/>
          </a:xfrm>
          <a:prstGeom prst="wedgeRoundRectCallout">
            <a:avLst>
              <a:gd name="adj1" fmla="val -25674"/>
              <a:gd name="adj2" fmla="val -84892"/>
              <a:gd name="adj3" fmla="val 16667"/>
            </a:avLst>
          </a:prstGeom>
          <a:solidFill>
            <a:srgbClr val="FFFF99">
              <a:alpha val="50000"/>
            </a:srgbClr>
          </a:solidFill>
          <a:ln w="19050" cap="flat" cmpd="sng" algn="ctr">
            <a:solidFill>
              <a:srgbClr val="FC6E51"/>
            </a:solidFill>
            <a:prstDash val="solid"/>
            <a:round/>
            <a:headEnd type="none" w="med" len="med"/>
            <a:tailEnd type="none" w="med" len="med"/>
          </a:ln>
          <a:effectLst/>
          <a:extLst/>
        </p:spPr>
        <p:txBody>
          <a:bodyPr anchor="ctr"/>
          <a:lstStyle/>
          <a:p>
            <a:pPr algn="ctr" eaLnBrk="0" hangingPunct="0">
              <a:lnSpc>
                <a:spcPct val="110000"/>
              </a:lnSpc>
              <a:spcBef>
                <a:spcPct val="50000"/>
              </a:spcBef>
            </a:pPr>
            <a:r>
              <a:rPr lang="ru-RU" sz="1200">
                <a:solidFill>
                  <a:srgbClr val="7F7F7F"/>
                </a:solidFill>
              </a:rPr>
              <a:t>Спецификация</a:t>
            </a:r>
          </a:p>
        </p:txBody>
      </p:sp>
      <p:sp>
        <p:nvSpPr>
          <p:cNvPr id="17" name="Скругленная прямоугольная выноска 16"/>
          <p:cNvSpPr/>
          <p:nvPr/>
        </p:nvSpPr>
        <p:spPr bwMode="auto">
          <a:xfrm>
            <a:off x="6011863" y="1717675"/>
            <a:ext cx="1081087" cy="239713"/>
          </a:xfrm>
          <a:prstGeom prst="wedgeRoundRectCallout">
            <a:avLst>
              <a:gd name="adj1" fmla="val -31295"/>
              <a:gd name="adj2" fmla="val 80469"/>
              <a:gd name="adj3" fmla="val 16667"/>
            </a:avLst>
          </a:prstGeom>
          <a:solidFill>
            <a:srgbClr val="FFFF99">
              <a:alpha val="50000"/>
            </a:srgbClr>
          </a:solidFill>
          <a:ln w="19050" cap="flat" cmpd="sng" algn="ctr">
            <a:solidFill>
              <a:srgbClr val="FC6E51"/>
            </a:solidFill>
            <a:prstDash val="solid"/>
            <a:round/>
            <a:headEnd type="none" w="med" len="med"/>
            <a:tailEnd type="none" w="med" len="med"/>
          </a:ln>
          <a:effectLst/>
          <a:extLst/>
        </p:spPr>
        <p:txBody>
          <a:bodyPr anchor="ctr"/>
          <a:lstStyle/>
          <a:p>
            <a:pPr algn="ctr" eaLnBrk="0" hangingPunct="0">
              <a:lnSpc>
                <a:spcPct val="110000"/>
              </a:lnSpc>
              <a:spcBef>
                <a:spcPct val="50000"/>
              </a:spcBef>
            </a:pPr>
            <a:r>
              <a:rPr lang="ru-RU" sz="1200">
                <a:solidFill>
                  <a:srgbClr val="7F7F7F"/>
                </a:solidFill>
              </a:rPr>
              <a:t>Отборы</a:t>
            </a:r>
          </a:p>
        </p:txBody>
      </p:sp>
      <p:pic>
        <p:nvPicPr>
          <p:cNvPr id="135174" name="Рисунок 17"/>
          <p:cNvPicPr>
            <a:picLocks noChangeAspect="1"/>
          </p:cNvPicPr>
          <p:nvPr/>
        </p:nvPicPr>
        <p:blipFill>
          <a:blip r:embed="rId4"/>
          <a:srcRect/>
          <a:stretch>
            <a:fillRect/>
          </a:stretch>
        </p:blipFill>
        <p:spPr bwMode="auto">
          <a:xfrm>
            <a:off x="1154113" y="3009900"/>
            <a:ext cx="2773362" cy="2917825"/>
          </a:xfrm>
          <a:prstGeom prst="rect">
            <a:avLst/>
          </a:prstGeom>
          <a:noFill/>
          <a:ln w="9525">
            <a:noFill/>
            <a:miter lim="800000"/>
            <a:headEnd/>
            <a:tailEnd/>
          </a:ln>
        </p:spPr>
      </p:pic>
      <p:sp>
        <p:nvSpPr>
          <p:cNvPr id="7" name="Скругленная прямоугольная выноска 6"/>
          <p:cNvSpPr/>
          <p:nvPr/>
        </p:nvSpPr>
        <p:spPr bwMode="auto">
          <a:xfrm>
            <a:off x="3309938" y="3101975"/>
            <a:ext cx="1444625" cy="503238"/>
          </a:xfrm>
          <a:prstGeom prst="wedgeRoundRectCallout">
            <a:avLst>
              <a:gd name="adj1" fmla="val 30725"/>
              <a:gd name="adj2" fmla="val -78716"/>
              <a:gd name="adj3" fmla="val 16667"/>
            </a:avLst>
          </a:prstGeom>
          <a:solidFill>
            <a:srgbClr val="FFFF99">
              <a:alpha val="50000"/>
            </a:srgbClr>
          </a:solidFill>
          <a:ln w="19050" cap="flat" cmpd="sng" algn="ctr">
            <a:solidFill>
              <a:srgbClr val="FC6E51"/>
            </a:solidFill>
            <a:prstDash val="solid"/>
            <a:round/>
            <a:headEnd type="none" w="med" len="med"/>
            <a:tailEnd type="none" w="med" len="med"/>
          </a:ln>
          <a:effectLst/>
          <a:extLst/>
        </p:spPr>
        <p:txBody>
          <a:bodyPr anchor="ctr"/>
          <a:lstStyle/>
          <a:p>
            <a:pPr algn="ctr" eaLnBrk="0" hangingPunct="0">
              <a:lnSpc>
                <a:spcPct val="110000"/>
              </a:lnSpc>
              <a:spcBef>
                <a:spcPct val="50000"/>
              </a:spcBef>
            </a:pPr>
            <a:r>
              <a:rPr lang="ru-RU" sz="1200">
                <a:solidFill>
                  <a:srgbClr val="7F7F7F"/>
                </a:solidFill>
              </a:rPr>
              <a:t>Доступная потребность</a:t>
            </a:r>
          </a:p>
        </p:txBody>
      </p:sp>
      <p:sp>
        <p:nvSpPr>
          <p:cNvPr id="19" name="Скругленная прямоугольная выноска 18"/>
          <p:cNvSpPr/>
          <p:nvPr/>
        </p:nvSpPr>
        <p:spPr bwMode="auto">
          <a:xfrm>
            <a:off x="5726113" y="3844925"/>
            <a:ext cx="2159000" cy="287338"/>
          </a:xfrm>
          <a:prstGeom prst="wedgeRoundRectCallout">
            <a:avLst>
              <a:gd name="adj1" fmla="val -21441"/>
              <a:gd name="adj2" fmla="val 83567"/>
              <a:gd name="adj3" fmla="val 16667"/>
            </a:avLst>
          </a:prstGeom>
          <a:solidFill>
            <a:srgbClr val="FFFF99">
              <a:alpha val="50000"/>
            </a:srgbClr>
          </a:solidFill>
          <a:ln w="19050" cap="flat" cmpd="sng" algn="ctr">
            <a:solidFill>
              <a:srgbClr val="FC6E51"/>
            </a:solidFill>
            <a:prstDash val="solid"/>
            <a:round/>
            <a:headEnd type="none" w="med" len="med"/>
            <a:tailEnd type="none" w="med" len="med"/>
          </a:ln>
          <a:effectLst/>
          <a:extLst/>
        </p:spPr>
        <p:txBody>
          <a:bodyPr anchor="ctr"/>
          <a:lstStyle/>
          <a:p>
            <a:pPr algn="ctr" eaLnBrk="0" hangingPunct="0">
              <a:lnSpc>
                <a:spcPct val="110000"/>
              </a:lnSpc>
              <a:spcBef>
                <a:spcPct val="50000"/>
              </a:spcBef>
            </a:pPr>
            <a:r>
              <a:rPr lang="ru-RU" sz="1200">
                <a:solidFill>
                  <a:srgbClr val="7F7F7F"/>
                </a:solidFill>
              </a:rPr>
              <a:t>Версии соглашения</a:t>
            </a:r>
          </a:p>
        </p:txBody>
      </p:sp>
      <p:sp>
        <p:nvSpPr>
          <p:cNvPr id="3" name="TextBox 2"/>
          <p:cNvSpPr txBox="1"/>
          <p:nvPr/>
        </p:nvSpPr>
        <p:spPr>
          <a:xfrm>
            <a:off x="1231900" y="6254750"/>
            <a:ext cx="6435725" cy="339725"/>
          </a:xfrm>
          <a:prstGeom prst="rect">
            <a:avLst/>
          </a:prstGeom>
          <a:noFill/>
        </p:spPr>
        <p:txBody>
          <a:bodyPr wrap="none">
            <a:spAutoFit/>
          </a:bodyPr>
          <a:lstStyle/>
          <a:p>
            <a:pPr eaLnBrk="0" hangingPunct="0">
              <a:defRPr/>
            </a:pPr>
            <a:r>
              <a:rPr lang="ru-RU" sz="1600" dirty="0">
                <a:solidFill>
                  <a:schemeClr val="accent3">
                    <a:lumMod val="50000"/>
                  </a:schemeClr>
                </a:solidFill>
                <a:latin typeface="Arial" panose="020B0604020202020204" pitchFamily="34" charset="0"/>
                <a:cs typeface="+mn-cs"/>
              </a:rPr>
              <a:t>Например, договорились на увеличение объемов, заключаем ДС</a:t>
            </a:r>
          </a:p>
        </p:txBody>
      </p:sp>
    </p:spTree>
  </p:cSld>
  <p:clrMapOvr>
    <a:masterClrMapping/>
  </p:clrMapOvr>
  <p:transition advTm="2373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3988"/>
            <a:ext cx="5400675" cy="1081087"/>
          </a:xfrm>
          <a:extLst/>
        </p:spPr>
        <p:txBody>
          <a:bodyPr/>
          <a:lstStyle/>
          <a:p>
            <a:pPr>
              <a:defRPr/>
            </a:pPr>
            <a:r>
              <a:rPr lang="ru-RU" dirty="0"/>
              <a:t>Планирование закупок. Консолидированный план потребности</a:t>
            </a:r>
          </a:p>
        </p:txBody>
      </p:sp>
      <p:pic>
        <p:nvPicPr>
          <p:cNvPr id="137218" name="Рисунок 4"/>
          <p:cNvPicPr>
            <a:picLocks noChangeAspect="1"/>
          </p:cNvPicPr>
          <p:nvPr/>
        </p:nvPicPr>
        <p:blipFill>
          <a:blip r:embed="rId3"/>
          <a:srcRect/>
          <a:stretch>
            <a:fillRect/>
          </a:stretch>
        </p:blipFill>
        <p:spPr bwMode="auto">
          <a:xfrm>
            <a:off x="1116013" y="1196975"/>
            <a:ext cx="6777037" cy="5553075"/>
          </a:xfrm>
          <a:prstGeom prst="rect">
            <a:avLst/>
          </a:prstGeom>
          <a:noFill/>
          <a:ln w="9525">
            <a:noFill/>
            <a:miter lim="800000"/>
            <a:headEnd/>
            <a:tailEnd/>
          </a:ln>
        </p:spPr>
      </p:pic>
      <p:sp>
        <p:nvSpPr>
          <p:cNvPr id="137219" name="Прямоугольник 5"/>
          <p:cNvSpPr>
            <a:spLocks noChangeArrowheads="1"/>
          </p:cNvSpPr>
          <p:nvPr/>
        </p:nvSpPr>
        <p:spPr bwMode="auto">
          <a:xfrm>
            <a:off x="746125" y="3027363"/>
            <a:ext cx="144463" cy="144462"/>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
        <p:nvSpPr>
          <p:cNvPr id="137220" name="Прямоугольник 6"/>
          <p:cNvSpPr>
            <a:spLocks noChangeArrowheads="1"/>
          </p:cNvSpPr>
          <p:nvPr/>
        </p:nvSpPr>
        <p:spPr bwMode="auto">
          <a:xfrm>
            <a:off x="746125" y="4725988"/>
            <a:ext cx="144463" cy="144462"/>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
        <p:nvSpPr>
          <p:cNvPr id="137221" name="Прямоугольник 7"/>
          <p:cNvSpPr>
            <a:spLocks noChangeArrowheads="1"/>
          </p:cNvSpPr>
          <p:nvPr/>
        </p:nvSpPr>
        <p:spPr bwMode="auto">
          <a:xfrm>
            <a:off x="746125" y="6424613"/>
            <a:ext cx="144463" cy="144462"/>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
        <p:nvSpPr>
          <p:cNvPr id="137222" name="Прямоугольник 8"/>
          <p:cNvSpPr>
            <a:spLocks noChangeArrowheads="1"/>
          </p:cNvSpPr>
          <p:nvPr/>
        </p:nvSpPr>
        <p:spPr bwMode="auto">
          <a:xfrm>
            <a:off x="7735888" y="1539875"/>
            <a:ext cx="144462" cy="144463"/>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Tree>
  </p:cSld>
  <p:clrMapOvr>
    <a:masterClrMapping/>
  </p:clrMapOvr>
  <p:transition advTm="10344"/>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3988"/>
            <a:ext cx="7200900" cy="1081087"/>
          </a:xfrm>
          <a:extLst/>
        </p:spPr>
        <p:txBody>
          <a:bodyPr/>
          <a:lstStyle/>
          <a:p>
            <a:pPr>
              <a:defRPr/>
            </a:pPr>
            <a:r>
              <a:rPr lang="ru-RU" dirty="0"/>
              <a:t>Закупочные процедуры в отдельной организации</a:t>
            </a:r>
          </a:p>
        </p:txBody>
      </p:sp>
      <p:sp>
        <p:nvSpPr>
          <p:cNvPr id="32" name="Прямоугольник 31"/>
          <p:cNvSpPr/>
          <p:nvPr/>
        </p:nvSpPr>
        <p:spPr bwMode="auto">
          <a:xfrm>
            <a:off x="2595563" y="2824163"/>
            <a:ext cx="1296987" cy="522287"/>
          </a:xfrm>
          <a:prstGeom prst="rect">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600" dirty="0">
                <a:solidFill>
                  <a:schemeClr val="bg2">
                    <a:lumMod val="50000"/>
                  </a:schemeClr>
                </a:solidFill>
                <a:cs typeface="+mn-cs"/>
              </a:rPr>
              <a:t>Программа закупок</a:t>
            </a:r>
            <a:endParaRPr lang="ru-RU" sz="1200" dirty="0">
              <a:solidFill>
                <a:schemeClr val="bg2">
                  <a:lumMod val="50000"/>
                </a:schemeClr>
              </a:solidFill>
              <a:cs typeface="+mn-cs"/>
            </a:endParaRPr>
          </a:p>
        </p:txBody>
      </p:sp>
      <p:sp>
        <p:nvSpPr>
          <p:cNvPr id="39" name="Прямоугольник 38"/>
          <p:cNvSpPr/>
          <p:nvPr/>
        </p:nvSpPr>
        <p:spPr bwMode="auto">
          <a:xfrm>
            <a:off x="4351338" y="2824163"/>
            <a:ext cx="1295400" cy="522287"/>
          </a:xfrm>
          <a:prstGeom prst="rect">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600" dirty="0">
                <a:solidFill>
                  <a:schemeClr val="bg2">
                    <a:lumMod val="50000"/>
                  </a:schemeClr>
                </a:solidFill>
                <a:cs typeface="+mn-cs"/>
              </a:rPr>
              <a:t>Закупочная процедура</a:t>
            </a:r>
            <a:endParaRPr lang="ru-RU" sz="1200" dirty="0">
              <a:solidFill>
                <a:schemeClr val="bg2">
                  <a:lumMod val="50000"/>
                </a:schemeClr>
              </a:solidFill>
              <a:cs typeface="+mn-cs"/>
            </a:endParaRPr>
          </a:p>
        </p:txBody>
      </p:sp>
      <p:sp>
        <p:nvSpPr>
          <p:cNvPr id="46" name="Прямоугольник 45"/>
          <p:cNvSpPr/>
          <p:nvPr/>
        </p:nvSpPr>
        <p:spPr bwMode="auto">
          <a:xfrm>
            <a:off x="6124575" y="2824163"/>
            <a:ext cx="1296988" cy="522287"/>
          </a:xfrm>
          <a:prstGeom prst="rect">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600" dirty="0">
                <a:solidFill>
                  <a:schemeClr val="bg2">
                    <a:lumMod val="50000"/>
                  </a:schemeClr>
                </a:solidFill>
                <a:cs typeface="+mn-cs"/>
              </a:rPr>
              <a:t>Договора</a:t>
            </a:r>
            <a:endParaRPr lang="ru-RU" sz="1200" dirty="0">
              <a:solidFill>
                <a:schemeClr val="bg2">
                  <a:lumMod val="50000"/>
                </a:schemeClr>
              </a:solidFill>
              <a:cs typeface="+mn-cs"/>
            </a:endParaRPr>
          </a:p>
        </p:txBody>
      </p:sp>
      <p:sp>
        <p:nvSpPr>
          <p:cNvPr id="47" name="Прямоугольник 46"/>
          <p:cNvSpPr/>
          <p:nvPr/>
        </p:nvSpPr>
        <p:spPr bwMode="auto">
          <a:xfrm>
            <a:off x="6124575" y="4752975"/>
            <a:ext cx="1296988" cy="520700"/>
          </a:xfrm>
          <a:prstGeom prst="rect">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400" dirty="0">
                <a:solidFill>
                  <a:schemeClr val="bg2">
                    <a:lumMod val="50000"/>
                  </a:schemeClr>
                </a:solidFill>
                <a:cs typeface="+mn-cs"/>
              </a:rPr>
              <a:t>Поступление</a:t>
            </a:r>
          </a:p>
        </p:txBody>
      </p:sp>
      <p:cxnSp>
        <p:nvCxnSpPr>
          <p:cNvPr id="53" name="Прямая со стрелкой 52"/>
          <p:cNvCxnSpPr>
            <a:stCxn id="32" idx="3"/>
            <a:endCxn id="39" idx="1"/>
          </p:cNvCxnSpPr>
          <p:nvPr/>
        </p:nvCxnSpPr>
        <p:spPr bwMode="auto">
          <a:xfrm>
            <a:off x="3892550" y="3084513"/>
            <a:ext cx="458788" cy="0"/>
          </a:xfrm>
          <a:prstGeom prst="straightConnector1">
            <a:avLst/>
          </a:prstGeom>
          <a:solidFill>
            <a:srgbClr val="F9E383">
              <a:alpha val="50000"/>
            </a:srgbClr>
          </a:solidFill>
          <a:ln w="44450" cap="flat" cmpd="sng" algn="ctr">
            <a:solidFill>
              <a:schemeClr val="bg2">
                <a:lumMod val="60000"/>
                <a:lumOff val="40000"/>
              </a:schemeClr>
            </a:solidFill>
            <a:prstDash val="solid"/>
            <a:round/>
            <a:headEnd type="none" w="med" len="med"/>
            <a:tailEnd type="triangle"/>
          </a:ln>
          <a:effectLst/>
          <a:extLst/>
        </p:spPr>
      </p:cxnSp>
      <p:cxnSp>
        <p:nvCxnSpPr>
          <p:cNvPr id="54" name="Прямая со стрелкой 53"/>
          <p:cNvCxnSpPr>
            <a:stCxn id="39" idx="3"/>
            <a:endCxn id="46" idx="1"/>
          </p:cNvCxnSpPr>
          <p:nvPr/>
        </p:nvCxnSpPr>
        <p:spPr bwMode="auto">
          <a:xfrm>
            <a:off x="5646738" y="3084513"/>
            <a:ext cx="477837" cy="0"/>
          </a:xfrm>
          <a:prstGeom prst="straightConnector1">
            <a:avLst/>
          </a:prstGeom>
          <a:solidFill>
            <a:srgbClr val="F9E383">
              <a:alpha val="50000"/>
            </a:srgbClr>
          </a:solidFill>
          <a:ln w="44450" cap="flat" cmpd="sng" algn="ctr">
            <a:solidFill>
              <a:schemeClr val="bg2">
                <a:lumMod val="60000"/>
                <a:lumOff val="40000"/>
              </a:schemeClr>
            </a:solidFill>
            <a:prstDash val="solid"/>
            <a:round/>
            <a:headEnd type="none" w="med" len="med"/>
            <a:tailEnd type="triangle"/>
          </a:ln>
          <a:effectLst/>
          <a:extLst/>
        </p:spPr>
      </p:cxnSp>
      <p:cxnSp>
        <p:nvCxnSpPr>
          <p:cNvPr id="57" name="Прямая со стрелкой 56"/>
          <p:cNvCxnSpPr>
            <a:stCxn id="46" idx="2"/>
            <a:endCxn id="100" idx="0"/>
          </p:cNvCxnSpPr>
          <p:nvPr/>
        </p:nvCxnSpPr>
        <p:spPr bwMode="auto">
          <a:xfrm>
            <a:off x="6772275" y="3346450"/>
            <a:ext cx="0" cy="415925"/>
          </a:xfrm>
          <a:prstGeom prst="straightConnector1">
            <a:avLst/>
          </a:prstGeom>
          <a:solidFill>
            <a:srgbClr val="F9E383">
              <a:alpha val="50000"/>
            </a:srgbClr>
          </a:solidFill>
          <a:ln w="44450" cap="flat" cmpd="sng" algn="ctr">
            <a:solidFill>
              <a:schemeClr val="bg2">
                <a:lumMod val="60000"/>
                <a:lumOff val="40000"/>
              </a:schemeClr>
            </a:solidFill>
            <a:prstDash val="solid"/>
            <a:round/>
            <a:headEnd type="none" w="med" len="med"/>
            <a:tailEnd type="triangle"/>
          </a:ln>
          <a:effectLst/>
          <a:extLst/>
        </p:spPr>
      </p:cxnSp>
      <p:sp>
        <p:nvSpPr>
          <p:cNvPr id="92" name="Прямоугольник 91"/>
          <p:cNvSpPr/>
          <p:nvPr/>
        </p:nvSpPr>
        <p:spPr bwMode="auto">
          <a:xfrm>
            <a:off x="777875" y="2825750"/>
            <a:ext cx="1373188" cy="520700"/>
          </a:xfrm>
          <a:prstGeom prst="rect">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600" dirty="0">
                <a:solidFill>
                  <a:schemeClr val="bg2">
                    <a:lumMod val="50000"/>
                  </a:schemeClr>
                </a:solidFill>
                <a:cs typeface="+mn-cs"/>
              </a:rPr>
              <a:t>План закупок</a:t>
            </a:r>
            <a:endParaRPr lang="ru-RU" sz="1200" dirty="0">
              <a:solidFill>
                <a:schemeClr val="bg2">
                  <a:lumMod val="50000"/>
                </a:schemeClr>
              </a:solidFill>
              <a:cs typeface="+mn-cs"/>
            </a:endParaRPr>
          </a:p>
        </p:txBody>
      </p:sp>
      <p:cxnSp>
        <p:nvCxnSpPr>
          <p:cNvPr id="94" name="Прямая со стрелкой 93"/>
          <p:cNvCxnSpPr/>
          <p:nvPr/>
        </p:nvCxnSpPr>
        <p:spPr bwMode="auto">
          <a:xfrm>
            <a:off x="2138363" y="3074988"/>
            <a:ext cx="457200" cy="0"/>
          </a:xfrm>
          <a:prstGeom prst="straightConnector1">
            <a:avLst/>
          </a:prstGeom>
          <a:solidFill>
            <a:srgbClr val="F9E383">
              <a:alpha val="50000"/>
            </a:srgbClr>
          </a:solidFill>
          <a:ln w="44450" cap="flat" cmpd="sng" algn="ctr">
            <a:solidFill>
              <a:schemeClr val="bg2">
                <a:lumMod val="60000"/>
                <a:lumOff val="40000"/>
              </a:schemeClr>
            </a:solidFill>
            <a:prstDash val="solid"/>
            <a:round/>
            <a:headEnd type="none" w="med" len="med"/>
            <a:tailEnd type="triangle"/>
          </a:ln>
          <a:effectLst/>
          <a:extLst/>
        </p:spPr>
      </p:cxnSp>
      <p:sp>
        <p:nvSpPr>
          <p:cNvPr id="100" name="Прямоугольник 99"/>
          <p:cNvSpPr/>
          <p:nvPr/>
        </p:nvSpPr>
        <p:spPr bwMode="auto">
          <a:xfrm>
            <a:off x="6124575" y="3762375"/>
            <a:ext cx="1296988" cy="520700"/>
          </a:xfrm>
          <a:prstGeom prst="rect">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400" dirty="0">
                <a:solidFill>
                  <a:schemeClr val="bg2">
                    <a:lumMod val="50000"/>
                  </a:schemeClr>
                </a:solidFill>
                <a:cs typeface="+mn-cs"/>
              </a:rPr>
              <a:t>Заказы поставщикам</a:t>
            </a:r>
          </a:p>
        </p:txBody>
      </p:sp>
      <p:cxnSp>
        <p:nvCxnSpPr>
          <p:cNvPr id="102" name="Прямая со стрелкой 101"/>
          <p:cNvCxnSpPr>
            <a:stCxn id="100" idx="2"/>
            <a:endCxn id="47" idx="0"/>
          </p:cNvCxnSpPr>
          <p:nvPr/>
        </p:nvCxnSpPr>
        <p:spPr bwMode="auto">
          <a:xfrm>
            <a:off x="6772275" y="4283075"/>
            <a:ext cx="0" cy="469900"/>
          </a:xfrm>
          <a:prstGeom prst="straightConnector1">
            <a:avLst/>
          </a:prstGeom>
          <a:solidFill>
            <a:srgbClr val="F9E383">
              <a:alpha val="50000"/>
            </a:srgbClr>
          </a:solidFill>
          <a:ln w="44450" cap="flat" cmpd="sng" algn="ctr">
            <a:solidFill>
              <a:schemeClr val="bg2">
                <a:lumMod val="60000"/>
                <a:lumOff val="40000"/>
              </a:schemeClr>
            </a:solidFill>
            <a:prstDash val="solid"/>
            <a:round/>
            <a:headEnd type="none" w="med" len="med"/>
            <a:tailEnd type="triangle"/>
          </a:ln>
          <a:effectLst/>
          <a:extLst/>
        </p:spPr>
      </p:cxnSp>
      <p:grpSp>
        <p:nvGrpSpPr>
          <p:cNvPr id="139277" name="Группа 137"/>
          <p:cNvGrpSpPr>
            <a:grpSpLocks/>
          </p:cNvGrpSpPr>
          <p:nvPr/>
        </p:nvGrpSpPr>
        <p:grpSpPr bwMode="auto">
          <a:xfrm>
            <a:off x="4572000" y="1878013"/>
            <a:ext cx="846138" cy="503237"/>
            <a:chOff x="4572000" y="1908313"/>
            <a:chExt cx="846137" cy="503362"/>
          </a:xfrm>
        </p:grpSpPr>
        <p:sp>
          <p:nvSpPr>
            <p:cNvPr id="114" name="Прямоугольник 113"/>
            <p:cNvSpPr/>
            <p:nvPr/>
          </p:nvSpPr>
          <p:spPr bwMode="auto">
            <a:xfrm>
              <a:off x="4572000" y="1908313"/>
              <a:ext cx="846137" cy="503362"/>
            </a:xfrm>
            <a:prstGeom prst="rect">
              <a:avLst/>
            </a:prstGeom>
            <a:solidFill>
              <a:schemeClr val="accent6">
                <a:lumMod val="40000"/>
                <a:lumOff val="60000"/>
                <a:alpha val="50000"/>
              </a:scheme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b="1" dirty="0">
                  <a:solidFill>
                    <a:srgbClr val="5F0000"/>
                  </a:solidFill>
                  <a:latin typeface="Arial" panose="020B0604020202020204" pitchFamily="34" charset="0"/>
                  <a:cs typeface="+mn-cs"/>
                </a:rPr>
                <a:t>ЭТП</a:t>
              </a:r>
            </a:p>
          </p:txBody>
        </p:sp>
        <p:pic>
          <p:nvPicPr>
            <p:cNvPr id="115" name="Группа 77"/>
            <p:cNvPicPr>
              <a:picLocks noChangeArrowheads="1"/>
            </p:cNvPicPr>
            <p:nvPr/>
          </p:nvPicPr>
          <p:blipFill>
            <a:blip r:embed="rId3"/>
            <a:srcRect/>
            <a:stretch>
              <a:fillRect/>
            </a:stretch>
          </p:blipFill>
          <p:spPr bwMode="auto">
            <a:xfrm>
              <a:off x="4645151" y="2042631"/>
              <a:ext cx="249936" cy="231648"/>
            </a:xfrm>
            <a:prstGeom prst="rect">
              <a:avLst/>
            </a:prstGeom>
            <a:noFill/>
          </p:spPr>
        </p:pic>
      </p:grpSp>
      <p:cxnSp>
        <p:nvCxnSpPr>
          <p:cNvPr id="118" name="Прямая со стрелкой 117"/>
          <p:cNvCxnSpPr>
            <a:stCxn id="39" idx="0"/>
            <a:endCxn id="114" idx="2"/>
          </p:cNvCxnSpPr>
          <p:nvPr/>
        </p:nvCxnSpPr>
        <p:spPr bwMode="auto">
          <a:xfrm flipH="1" flipV="1">
            <a:off x="4995863" y="2381250"/>
            <a:ext cx="3175" cy="442913"/>
          </a:xfrm>
          <a:prstGeom prst="straightConnector1">
            <a:avLst/>
          </a:prstGeom>
          <a:solidFill>
            <a:srgbClr val="F9E383">
              <a:alpha val="50000"/>
            </a:srgbClr>
          </a:solidFill>
          <a:ln w="44450" cap="flat" cmpd="sng" algn="ctr">
            <a:solidFill>
              <a:schemeClr val="bg2">
                <a:lumMod val="60000"/>
                <a:lumOff val="40000"/>
              </a:schemeClr>
            </a:solidFill>
            <a:prstDash val="solid"/>
            <a:round/>
            <a:headEnd type="triangle" w="med" len="med"/>
            <a:tailEnd type="triangle"/>
          </a:ln>
          <a:effectLst/>
          <a:extLst/>
        </p:spPr>
      </p:cxnSp>
      <p:sp>
        <p:nvSpPr>
          <p:cNvPr id="122" name="Прямоугольник 121"/>
          <p:cNvSpPr/>
          <p:nvPr/>
        </p:nvSpPr>
        <p:spPr bwMode="auto">
          <a:xfrm>
            <a:off x="768350" y="3803650"/>
            <a:ext cx="1374775" cy="706438"/>
          </a:xfrm>
          <a:prstGeom prst="rect">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400" dirty="0">
                <a:solidFill>
                  <a:schemeClr val="bg2">
                    <a:lumMod val="50000"/>
                  </a:schemeClr>
                </a:solidFill>
                <a:cs typeface="+mn-cs"/>
              </a:rPr>
              <a:t>Закупка по действующим договорам</a:t>
            </a:r>
          </a:p>
        </p:txBody>
      </p:sp>
      <p:cxnSp>
        <p:nvCxnSpPr>
          <p:cNvPr id="123" name="Прямая со стрелкой 122"/>
          <p:cNvCxnSpPr>
            <a:stCxn id="92" idx="2"/>
            <a:endCxn id="122" idx="0"/>
          </p:cNvCxnSpPr>
          <p:nvPr/>
        </p:nvCxnSpPr>
        <p:spPr bwMode="auto">
          <a:xfrm flipH="1">
            <a:off x="1455738" y="3346450"/>
            <a:ext cx="9525" cy="457200"/>
          </a:xfrm>
          <a:prstGeom prst="straightConnector1">
            <a:avLst/>
          </a:prstGeom>
          <a:solidFill>
            <a:srgbClr val="F9E383">
              <a:alpha val="50000"/>
            </a:srgbClr>
          </a:solidFill>
          <a:ln w="44450" cap="flat" cmpd="sng" algn="ctr">
            <a:solidFill>
              <a:schemeClr val="bg2">
                <a:lumMod val="60000"/>
                <a:lumOff val="40000"/>
              </a:schemeClr>
            </a:solidFill>
            <a:prstDash val="solid"/>
            <a:round/>
            <a:headEnd type="none" w="med" len="med"/>
            <a:tailEnd type="triangle"/>
          </a:ln>
          <a:effectLst/>
          <a:extLst/>
        </p:spPr>
      </p:cxnSp>
      <p:grpSp>
        <p:nvGrpSpPr>
          <p:cNvPr id="139281" name="Группа 136"/>
          <p:cNvGrpSpPr>
            <a:grpSpLocks/>
          </p:cNvGrpSpPr>
          <p:nvPr/>
        </p:nvGrpSpPr>
        <p:grpSpPr bwMode="auto">
          <a:xfrm>
            <a:off x="3311525" y="1878013"/>
            <a:ext cx="846138" cy="503237"/>
            <a:chOff x="2815868" y="1908313"/>
            <a:chExt cx="846137" cy="503362"/>
          </a:xfrm>
        </p:grpSpPr>
        <p:sp>
          <p:nvSpPr>
            <p:cNvPr id="130" name="Прямоугольник 129"/>
            <p:cNvSpPr/>
            <p:nvPr/>
          </p:nvSpPr>
          <p:spPr bwMode="auto">
            <a:xfrm>
              <a:off x="2815868" y="1908313"/>
              <a:ext cx="846137" cy="503362"/>
            </a:xfrm>
            <a:prstGeom prst="rect">
              <a:avLst/>
            </a:prstGeom>
            <a:solidFill>
              <a:srgbClr val="FC6E51">
                <a:alpha val="50000"/>
              </a:srgb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b="1" dirty="0">
                  <a:solidFill>
                    <a:srgbClr val="5F0000"/>
                  </a:solidFill>
                  <a:latin typeface="Arial" panose="020B0604020202020204" pitchFamily="34" charset="0"/>
                  <a:cs typeface="+mn-cs"/>
                </a:rPr>
                <a:t>ЕИС</a:t>
              </a:r>
            </a:p>
          </p:txBody>
        </p:sp>
        <p:grpSp>
          <p:nvGrpSpPr>
            <p:cNvPr id="134" name="Группа 74"/>
            <p:cNvGrpSpPr>
              <a:grpSpLocks/>
            </p:cNvGrpSpPr>
            <p:nvPr/>
          </p:nvGrpSpPr>
          <p:grpSpPr bwMode="auto">
            <a:xfrm>
              <a:off x="2896785" y="2045586"/>
              <a:ext cx="227947" cy="216000"/>
              <a:chOff x="630290" y="5349231"/>
              <a:chExt cx="1293333" cy="1243013"/>
            </a:xfrm>
            <a:effectLst>
              <a:outerShdw dist="50800" dir="5400000" sx="1000" sy="1000" algn="ctr" rotWithShape="0">
                <a:srgbClr val="000000">
                  <a:alpha val="43137"/>
                </a:srgbClr>
              </a:outerShdw>
            </a:effectLst>
          </p:grpSpPr>
          <p:pic>
            <p:nvPicPr>
              <p:cNvPr id="135" name="Picture 3"/>
              <p:cNvPicPr>
                <a:picLocks noChangeAspect="1" noChangeArrowheads="1"/>
              </p:cNvPicPr>
              <p:nvPr/>
            </p:nvPicPr>
            <p:blipFill>
              <a:blip r:embed="rId4" cstate="print">
                <a:extLst/>
              </a:blip>
              <a:srcRect/>
              <a:stretch>
                <a:fillRect/>
              </a:stretch>
            </p:blipFill>
            <p:spPr bwMode="auto">
              <a:xfrm>
                <a:off x="664185" y="5349231"/>
                <a:ext cx="1225550" cy="1243013"/>
              </a:xfrm>
              <a:prstGeom prst="rect">
                <a:avLst/>
              </a:prstGeom>
              <a:noFill/>
              <a:ln>
                <a:noFill/>
              </a:ln>
              <a:extLst/>
            </p:spPr>
          </p:pic>
          <p:sp>
            <p:nvSpPr>
              <p:cNvPr id="136" name="TextBox 135"/>
              <p:cNvSpPr txBox="1"/>
              <p:nvPr/>
            </p:nvSpPr>
            <p:spPr>
              <a:xfrm>
                <a:off x="630290" y="5476611"/>
                <a:ext cx="1293333" cy="974137"/>
              </a:xfrm>
              <a:prstGeom prst="rect">
                <a:avLst/>
              </a:prstGeom>
              <a:noFill/>
            </p:spPr>
            <p:txBody>
              <a:bodyPr wrap="none" anchor="ctr">
                <a:spAutoFit/>
                <a:scene3d>
                  <a:camera prst="orthographicFront">
                    <a:rot lat="21540000" lon="0" rev="0"/>
                  </a:camera>
                  <a:lightRig rig="threePt" dir="t"/>
                </a:scene3d>
              </a:bodyPr>
              <a:lstStyle/>
              <a:p>
                <a:pPr algn="ctr" eaLnBrk="0" hangingPunct="0">
                  <a:defRPr/>
                </a:pPr>
                <a:r>
                  <a:rPr lang="en-US" sz="500" b="1" dirty="0">
                    <a:solidFill>
                      <a:schemeClr val="accent6">
                        <a:lumMod val="75000"/>
                      </a:schemeClr>
                    </a:solidFill>
                    <a:latin typeface="Arial" panose="020B0604020202020204" pitchFamily="34" charset="0"/>
                    <a:cs typeface="+mn-cs"/>
                  </a:rPr>
                  <a:t>E</a:t>
                </a:r>
                <a:endParaRPr lang="ru-RU" sz="500" b="1" dirty="0">
                  <a:solidFill>
                    <a:schemeClr val="accent6">
                      <a:lumMod val="75000"/>
                    </a:schemeClr>
                  </a:solidFill>
                  <a:latin typeface="Arial" panose="020B0604020202020204" pitchFamily="34" charset="0"/>
                  <a:cs typeface="+mn-cs"/>
                </a:endParaRPr>
              </a:p>
            </p:txBody>
          </p:sp>
        </p:grpSp>
      </p:grpSp>
      <p:grpSp>
        <p:nvGrpSpPr>
          <p:cNvPr id="139282" name="Группа 138"/>
          <p:cNvGrpSpPr>
            <a:grpSpLocks/>
          </p:cNvGrpSpPr>
          <p:nvPr/>
        </p:nvGrpSpPr>
        <p:grpSpPr bwMode="auto">
          <a:xfrm>
            <a:off x="6346825" y="1878013"/>
            <a:ext cx="846138" cy="503237"/>
            <a:chOff x="2815868" y="1908313"/>
            <a:chExt cx="846137" cy="503362"/>
          </a:xfrm>
        </p:grpSpPr>
        <p:sp>
          <p:nvSpPr>
            <p:cNvPr id="140" name="Прямоугольник 139"/>
            <p:cNvSpPr/>
            <p:nvPr/>
          </p:nvSpPr>
          <p:spPr bwMode="auto">
            <a:xfrm>
              <a:off x="2815868" y="1908313"/>
              <a:ext cx="846137" cy="503362"/>
            </a:xfrm>
            <a:prstGeom prst="rect">
              <a:avLst/>
            </a:prstGeom>
            <a:solidFill>
              <a:srgbClr val="FC6E51">
                <a:alpha val="50000"/>
              </a:srgb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b="1" dirty="0">
                  <a:solidFill>
                    <a:srgbClr val="5F0000"/>
                  </a:solidFill>
                  <a:latin typeface="Arial" panose="020B0604020202020204" pitchFamily="34" charset="0"/>
                  <a:cs typeface="+mn-cs"/>
                </a:rPr>
                <a:t>ЕИС</a:t>
              </a:r>
            </a:p>
          </p:txBody>
        </p:sp>
        <p:pic>
          <p:nvPicPr>
            <p:cNvPr id="141" name="Группа 74"/>
            <p:cNvPicPr>
              <a:picLocks noChangeArrowheads="1"/>
            </p:cNvPicPr>
            <p:nvPr/>
          </p:nvPicPr>
          <p:blipFill>
            <a:blip r:embed="rId5"/>
            <a:srcRect/>
            <a:stretch>
              <a:fillRect/>
            </a:stretch>
          </p:blipFill>
          <p:spPr bwMode="auto">
            <a:xfrm>
              <a:off x="2887797" y="2036535"/>
              <a:ext cx="243840" cy="231648"/>
            </a:xfrm>
            <a:prstGeom prst="rect">
              <a:avLst/>
            </a:prstGeom>
            <a:noFill/>
          </p:spPr>
        </p:pic>
      </p:grpSp>
      <p:cxnSp>
        <p:nvCxnSpPr>
          <p:cNvPr id="144" name="Прямая со стрелкой 143"/>
          <p:cNvCxnSpPr/>
          <p:nvPr/>
        </p:nvCxnSpPr>
        <p:spPr bwMode="auto">
          <a:xfrm flipH="1" flipV="1">
            <a:off x="6742113" y="2401888"/>
            <a:ext cx="4762" cy="411162"/>
          </a:xfrm>
          <a:prstGeom prst="straightConnector1">
            <a:avLst/>
          </a:prstGeom>
          <a:solidFill>
            <a:srgbClr val="F9E383">
              <a:alpha val="50000"/>
            </a:srgbClr>
          </a:solidFill>
          <a:ln w="44450" cap="flat" cmpd="sng" algn="ctr">
            <a:solidFill>
              <a:schemeClr val="bg2">
                <a:lumMod val="60000"/>
                <a:lumOff val="40000"/>
              </a:schemeClr>
            </a:solidFill>
            <a:prstDash val="solid"/>
            <a:round/>
            <a:headEnd type="none" w="med" len="med"/>
            <a:tailEnd type="triangle"/>
          </a:ln>
          <a:effectLst/>
          <a:extLst/>
        </p:spPr>
      </p:cxnSp>
      <p:grpSp>
        <p:nvGrpSpPr>
          <p:cNvPr id="139284" name="Группа 144"/>
          <p:cNvGrpSpPr>
            <a:grpSpLocks/>
          </p:cNvGrpSpPr>
          <p:nvPr/>
        </p:nvGrpSpPr>
        <p:grpSpPr bwMode="auto">
          <a:xfrm>
            <a:off x="7942263" y="4756150"/>
            <a:ext cx="846137" cy="503238"/>
            <a:chOff x="2815868" y="1908313"/>
            <a:chExt cx="846137" cy="503362"/>
          </a:xfrm>
        </p:grpSpPr>
        <p:sp>
          <p:nvSpPr>
            <p:cNvPr id="146" name="Прямоугольник 145"/>
            <p:cNvSpPr/>
            <p:nvPr/>
          </p:nvSpPr>
          <p:spPr bwMode="auto">
            <a:xfrm>
              <a:off x="2815868" y="1908313"/>
              <a:ext cx="846137" cy="503362"/>
            </a:xfrm>
            <a:prstGeom prst="rect">
              <a:avLst/>
            </a:prstGeom>
            <a:solidFill>
              <a:srgbClr val="FC6E51">
                <a:alpha val="50000"/>
              </a:srgb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b="1" dirty="0">
                  <a:solidFill>
                    <a:srgbClr val="5F0000"/>
                  </a:solidFill>
                  <a:latin typeface="Arial" panose="020B0604020202020204" pitchFamily="34" charset="0"/>
                  <a:cs typeface="+mn-cs"/>
                </a:rPr>
                <a:t>ЕИС</a:t>
              </a:r>
            </a:p>
          </p:txBody>
        </p:sp>
        <p:pic>
          <p:nvPicPr>
            <p:cNvPr id="147" name="Группа 74"/>
            <p:cNvPicPr>
              <a:picLocks noChangeArrowheads="1"/>
            </p:cNvPicPr>
            <p:nvPr/>
          </p:nvPicPr>
          <p:blipFill>
            <a:blip r:embed="rId6"/>
            <a:srcRect/>
            <a:stretch>
              <a:fillRect/>
            </a:stretch>
          </p:blipFill>
          <p:spPr bwMode="auto">
            <a:xfrm>
              <a:off x="2889966" y="2041536"/>
              <a:ext cx="243840" cy="225552"/>
            </a:xfrm>
            <a:prstGeom prst="rect">
              <a:avLst/>
            </a:prstGeom>
            <a:noFill/>
          </p:spPr>
        </p:pic>
      </p:grpSp>
      <p:cxnSp>
        <p:nvCxnSpPr>
          <p:cNvPr id="150" name="Прямая со стрелкой 149"/>
          <p:cNvCxnSpPr>
            <a:stCxn id="47" idx="3"/>
            <a:endCxn id="146" idx="1"/>
          </p:cNvCxnSpPr>
          <p:nvPr/>
        </p:nvCxnSpPr>
        <p:spPr bwMode="auto">
          <a:xfrm flipV="1">
            <a:off x="7421563" y="5006975"/>
            <a:ext cx="520700" cy="6350"/>
          </a:xfrm>
          <a:prstGeom prst="straightConnector1">
            <a:avLst/>
          </a:prstGeom>
          <a:solidFill>
            <a:srgbClr val="F9E383">
              <a:alpha val="50000"/>
            </a:srgbClr>
          </a:solidFill>
          <a:ln w="44450" cap="flat" cmpd="sng" algn="ctr">
            <a:solidFill>
              <a:schemeClr val="bg2">
                <a:lumMod val="60000"/>
                <a:lumOff val="40000"/>
              </a:schemeClr>
            </a:solidFill>
            <a:prstDash val="solid"/>
            <a:round/>
            <a:headEnd type="none" w="med" len="med"/>
            <a:tailEnd type="triangle"/>
          </a:ln>
          <a:effectLst/>
          <a:extLst/>
        </p:spPr>
      </p:cxnSp>
      <p:grpSp>
        <p:nvGrpSpPr>
          <p:cNvPr id="139286" name="Группа 152"/>
          <p:cNvGrpSpPr>
            <a:grpSpLocks/>
          </p:cNvGrpSpPr>
          <p:nvPr/>
        </p:nvGrpSpPr>
        <p:grpSpPr bwMode="auto">
          <a:xfrm>
            <a:off x="831850" y="5951538"/>
            <a:ext cx="846138" cy="503237"/>
            <a:chOff x="2815868" y="1908313"/>
            <a:chExt cx="846137" cy="503362"/>
          </a:xfrm>
        </p:grpSpPr>
        <p:sp>
          <p:nvSpPr>
            <p:cNvPr id="154" name="Прямоугольник 153"/>
            <p:cNvSpPr/>
            <p:nvPr/>
          </p:nvSpPr>
          <p:spPr bwMode="auto">
            <a:xfrm>
              <a:off x="2815868" y="1908313"/>
              <a:ext cx="846137" cy="503362"/>
            </a:xfrm>
            <a:prstGeom prst="rect">
              <a:avLst/>
            </a:prstGeom>
            <a:solidFill>
              <a:srgbClr val="FC6E51">
                <a:alpha val="50000"/>
              </a:srgb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b="1" dirty="0">
                  <a:solidFill>
                    <a:srgbClr val="5F0000"/>
                  </a:solidFill>
                  <a:latin typeface="Arial" panose="020B0604020202020204" pitchFamily="34" charset="0"/>
                  <a:cs typeface="+mn-cs"/>
                </a:rPr>
                <a:t>ЕИС</a:t>
              </a:r>
            </a:p>
          </p:txBody>
        </p:sp>
        <p:grpSp>
          <p:nvGrpSpPr>
            <p:cNvPr id="155" name="Группа 74"/>
            <p:cNvGrpSpPr>
              <a:grpSpLocks/>
            </p:cNvGrpSpPr>
            <p:nvPr/>
          </p:nvGrpSpPr>
          <p:grpSpPr bwMode="auto">
            <a:xfrm>
              <a:off x="2896785" y="2045586"/>
              <a:ext cx="227947" cy="216000"/>
              <a:chOff x="630290" y="5349231"/>
              <a:chExt cx="1293333" cy="1243013"/>
            </a:xfrm>
            <a:effectLst>
              <a:outerShdw dist="50800" dir="5400000" sx="1000" sy="1000" algn="ctr" rotWithShape="0">
                <a:srgbClr val="000000">
                  <a:alpha val="43137"/>
                </a:srgbClr>
              </a:outerShdw>
            </a:effectLst>
          </p:grpSpPr>
          <p:pic>
            <p:nvPicPr>
              <p:cNvPr id="156" name="Picture 3"/>
              <p:cNvPicPr>
                <a:picLocks noChangeAspect="1" noChangeArrowheads="1"/>
              </p:cNvPicPr>
              <p:nvPr/>
            </p:nvPicPr>
            <p:blipFill>
              <a:blip r:embed="rId4" cstate="print">
                <a:extLst/>
              </a:blip>
              <a:srcRect/>
              <a:stretch>
                <a:fillRect/>
              </a:stretch>
            </p:blipFill>
            <p:spPr bwMode="auto">
              <a:xfrm>
                <a:off x="664185" y="5349231"/>
                <a:ext cx="1225550" cy="1243013"/>
              </a:xfrm>
              <a:prstGeom prst="rect">
                <a:avLst/>
              </a:prstGeom>
              <a:noFill/>
              <a:ln>
                <a:noFill/>
              </a:ln>
              <a:extLst/>
            </p:spPr>
          </p:pic>
          <p:sp>
            <p:nvSpPr>
              <p:cNvPr id="157" name="TextBox 156"/>
              <p:cNvSpPr txBox="1"/>
              <p:nvPr/>
            </p:nvSpPr>
            <p:spPr>
              <a:xfrm>
                <a:off x="630290" y="5476611"/>
                <a:ext cx="1293333" cy="974137"/>
              </a:xfrm>
              <a:prstGeom prst="rect">
                <a:avLst/>
              </a:prstGeom>
              <a:noFill/>
            </p:spPr>
            <p:txBody>
              <a:bodyPr wrap="none" anchor="ctr">
                <a:spAutoFit/>
                <a:scene3d>
                  <a:camera prst="orthographicFront">
                    <a:rot lat="21540000" lon="0" rev="0"/>
                  </a:camera>
                  <a:lightRig rig="threePt" dir="t"/>
                </a:scene3d>
              </a:bodyPr>
              <a:lstStyle/>
              <a:p>
                <a:pPr algn="ctr" eaLnBrk="0" hangingPunct="0">
                  <a:defRPr/>
                </a:pPr>
                <a:r>
                  <a:rPr lang="en-US" sz="500" b="1" dirty="0">
                    <a:solidFill>
                      <a:schemeClr val="accent6">
                        <a:lumMod val="75000"/>
                      </a:schemeClr>
                    </a:solidFill>
                    <a:latin typeface="Arial" panose="020B0604020202020204" pitchFamily="34" charset="0"/>
                    <a:cs typeface="+mn-cs"/>
                  </a:rPr>
                  <a:t>E</a:t>
                </a:r>
                <a:endParaRPr lang="ru-RU" sz="500" b="1" dirty="0">
                  <a:solidFill>
                    <a:schemeClr val="accent6">
                      <a:lumMod val="75000"/>
                    </a:schemeClr>
                  </a:solidFill>
                  <a:latin typeface="Arial" panose="020B0604020202020204" pitchFamily="34" charset="0"/>
                  <a:cs typeface="+mn-cs"/>
                </a:endParaRPr>
              </a:p>
            </p:txBody>
          </p:sp>
        </p:grpSp>
      </p:grpSp>
      <p:cxnSp>
        <p:nvCxnSpPr>
          <p:cNvPr id="159" name="Прямая соединительная линия 158"/>
          <p:cNvCxnSpPr/>
          <p:nvPr/>
        </p:nvCxnSpPr>
        <p:spPr bwMode="auto">
          <a:xfrm>
            <a:off x="827088" y="5783263"/>
            <a:ext cx="3652837" cy="0"/>
          </a:xfrm>
          <a:prstGeom prst="line">
            <a:avLst/>
          </a:prstGeom>
          <a:solidFill>
            <a:srgbClr val="F9E383">
              <a:alpha val="50000"/>
            </a:srgbClr>
          </a:solidFill>
          <a:ln w="44450" cap="flat" cmpd="sng" algn="ctr">
            <a:solidFill>
              <a:schemeClr val="bg2">
                <a:lumMod val="60000"/>
                <a:lumOff val="40000"/>
              </a:schemeClr>
            </a:solidFill>
            <a:prstDash val="solid"/>
            <a:round/>
            <a:headEnd type="none" w="med" len="med"/>
            <a:tailEnd type="none" w="med" len="med"/>
          </a:ln>
          <a:effectLst/>
          <a:extLst/>
        </p:spPr>
      </p:cxnSp>
      <p:sp>
        <p:nvSpPr>
          <p:cNvPr id="139288" name="TextBox 159"/>
          <p:cNvSpPr txBox="1">
            <a:spLocks noChangeArrowheads="1"/>
          </p:cNvSpPr>
          <p:nvPr/>
        </p:nvSpPr>
        <p:spPr bwMode="auto">
          <a:xfrm>
            <a:off x="1738313" y="6002338"/>
            <a:ext cx="2501900" cy="369887"/>
          </a:xfrm>
          <a:prstGeom prst="rect">
            <a:avLst/>
          </a:prstGeom>
          <a:noFill/>
          <a:ln w="9525">
            <a:noFill/>
            <a:miter lim="800000"/>
            <a:headEnd/>
            <a:tailEnd/>
          </a:ln>
        </p:spPr>
        <p:txBody>
          <a:bodyPr wrap="none">
            <a:spAutoFit/>
          </a:bodyPr>
          <a:lstStyle/>
          <a:p>
            <a:pPr eaLnBrk="0" hangingPunct="0"/>
            <a:r>
              <a:rPr lang="ru-RU"/>
              <a:t>Госзакупки по 223-ФЗ</a:t>
            </a:r>
          </a:p>
        </p:txBody>
      </p:sp>
      <p:cxnSp>
        <p:nvCxnSpPr>
          <p:cNvPr id="131" name="Прямая со стрелкой 130"/>
          <p:cNvCxnSpPr/>
          <p:nvPr/>
        </p:nvCxnSpPr>
        <p:spPr bwMode="auto">
          <a:xfrm flipV="1">
            <a:off x="3632200" y="2381250"/>
            <a:ext cx="0" cy="431800"/>
          </a:xfrm>
          <a:prstGeom prst="straightConnector1">
            <a:avLst/>
          </a:prstGeom>
          <a:solidFill>
            <a:srgbClr val="F9E383">
              <a:alpha val="50000"/>
            </a:srgbClr>
          </a:solidFill>
          <a:ln w="44450" cap="flat" cmpd="sng" algn="ctr">
            <a:solidFill>
              <a:schemeClr val="bg2">
                <a:lumMod val="60000"/>
                <a:lumOff val="40000"/>
              </a:schemeClr>
            </a:solidFill>
            <a:prstDash val="solid"/>
            <a:round/>
            <a:headEnd type="none" w="med" len="med"/>
            <a:tailEnd type="triangle"/>
          </a:ln>
          <a:effectLst/>
          <a:extLst/>
        </p:spPr>
      </p:cxnSp>
      <p:grpSp>
        <p:nvGrpSpPr>
          <p:cNvPr id="139290" name="Группа 51"/>
          <p:cNvGrpSpPr>
            <a:grpSpLocks/>
          </p:cNvGrpSpPr>
          <p:nvPr/>
        </p:nvGrpSpPr>
        <p:grpSpPr bwMode="auto">
          <a:xfrm>
            <a:off x="2339975" y="1871663"/>
            <a:ext cx="846138" cy="503237"/>
            <a:chOff x="4572000" y="1908313"/>
            <a:chExt cx="846137" cy="503362"/>
          </a:xfrm>
        </p:grpSpPr>
        <p:sp>
          <p:nvSpPr>
            <p:cNvPr id="55" name="Прямоугольник 54"/>
            <p:cNvSpPr/>
            <p:nvPr/>
          </p:nvSpPr>
          <p:spPr bwMode="auto">
            <a:xfrm>
              <a:off x="4572000" y="1908313"/>
              <a:ext cx="846137" cy="503362"/>
            </a:xfrm>
            <a:prstGeom prst="rect">
              <a:avLst/>
            </a:prstGeom>
            <a:solidFill>
              <a:schemeClr val="accent2">
                <a:lumMod val="40000"/>
                <a:lumOff val="60000"/>
                <a:alpha val="50000"/>
              </a:scheme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b="1" dirty="0">
                  <a:solidFill>
                    <a:srgbClr val="5F0000"/>
                  </a:solidFill>
                  <a:latin typeface="Arial" panose="020B0604020202020204" pitchFamily="34" charset="0"/>
                  <a:cs typeface="+mn-cs"/>
                </a:rPr>
                <a:t>ЭТП</a:t>
              </a:r>
            </a:p>
          </p:txBody>
        </p:sp>
        <p:grpSp>
          <p:nvGrpSpPr>
            <p:cNvPr id="56" name="Группа 77"/>
            <p:cNvGrpSpPr>
              <a:grpSpLocks/>
            </p:cNvGrpSpPr>
            <p:nvPr/>
          </p:nvGrpSpPr>
          <p:grpSpPr bwMode="auto">
            <a:xfrm>
              <a:off x="4650920" y="2051635"/>
              <a:ext cx="239168" cy="216000"/>
              <a:chOff x="634869" y="5349231"/>
              <a:chExt cx="1357000" cy="1243013"/>
            </a:xfrm>
            <a:effectLst>
              <a:outerShdw dist="50800" dir="5400000" sx="1000" sy="1000" algn="ctr" rotWithShape="0">
                <a:srgbClr val="000000">
                  <a:alpha val="43137"/>
                </a:srgbClr>
              </a:outerShdw>
            </a:effectLst>
          </p:grpSpPr>
          <p:pic>
            <p:nvPicPr>
              <p:cNvPr id="58" name="Picture 3"/>
              <p:cNvPicPr>
                <a:picLocks noChangeAspect="1" noChangeArrowheads="1"/>
              </p:cNvPicPr>
              <p:nvPr/>
            </p:nvPicPr>
            <p:blipFill>
              <a:blip r:embed="rId4" cstate="print">
                <a:extLst/>
              </a:blip>
              <a:srcRect/>
              <a:stretch>
                <a:fillRect/>
              </a:stretch>
            </p:blipFill>
            <p:spPr bwMode="auto">
              <a:xfrm>
                <a:off x="664185" y="5349231"/>
                <a:ext cx="1225550" cy="1243013"/>
              </a:xfrm>
              <a:prstGeom prst="rect">
                <a:avLst/>
              </a:prstGeom>
              <a:noFill/>
              <a:ln>
                <a:noFill/>
              </a:ln>
              <a:extLst/>
            </p:spPr>
          </p:pic>
          <p:sp>
            <p:nvSpPr>
              <p:cNvPr id="59" name="TextBox 58"/>
              <p:cNvSpPr txBox="1"/>
              <p:nvPr/>
            </p:nvSpPr>
            <p:spPr>
              <a:xfrm>
                <a:off x="634869" y="5452499"/>
                <a:ext cx="1357000" cy="1062696"/>
              </a:xfrm>
              <a:prstGeom prst="rect">
                <a:avLst/>
              </a:prstGeom>
              <a:noFill/>
            </p:spPr>
            <p:txBody>
              <a:bodyPr wrap="none">
                <a:spAutoFit/>
                <a:scene3d>
                  <a:camera prst="orthographicFront">
                    <a:rot lat="21540000" lon="0" rev="0"/>
                  </a:camera>
                  <a:lightRig rig="threePt" dir="t"/>
                </a:scene3d>
              </a:bodyPr>
              <a:lstStyle/>
              <a:p>
                <a:pPr algn="ctr" eaLnBrk="0" hangingPunct="0">
                  <a:defRPr/>
                </a:pPr>
                <a:r>
                  <a:rPr lang="ru-RU" sz="600" b="1" dirty="0">
                    <a:solidFill>
                      <a:schemeClr val="accent6">
                        <a:lumMod val="75000"/>
                      </a:schemeClr>
                    </a:solidFill>
                    <a:latin typeface="Arial" panose="020B0604020202020204" pitchFamily="34" charset="0"/>
                    <a:cs typeface="+mn-cs"/>
                  </a:rPr>
                  <a:t>Э</a:t>
                </a:r>
              </a:p>
            </p:txBody>
          </p:sp>
        </p:grpSp>
      </p:grpSp>
      <p:cxnSp>
        <p:nvCxnSpPr>
          <p:cNvPr id="60" name="Прямая со стрелкой 59"/>
          <p:cNvCxnSpPr/>
          <p:nvPr/>
        </p:nvCxnSpPr>
        <p:spPr bwMode="auto">
          <a:xfrm>
            <a:off x="2874963" y="2393950"/>
            <a:ext cx="4762" cy="419100"/>
          </a:xfrm>
          <a:prstGeom prst="straightConnector1">
            <a:avLst/>
          </a:prstGeom>
          <a:solidFill>
            <a:srgbClr val="F9E383">
              <a:alpha val="50000"/>
            </a:srgbClr>
          </a:solidFill>
          <a:ln w="44450" cap="flat" cmpd="sng" algn="ctr">
            <a:solidFill>
              <a:schemeClr val="bg2">
                <a:lumMod val="60000"/>
                <a:lumOff val="40000"/>
              </a:schemeClr>
            </a:solidFill>
            <a:prstDash val="solid"/>
            <a:round/>
            <a:headEnd type="triangle" w="med" len="med"/>
            <a:tailEnd type="triangle"/>
          </a:ln>
          <a:effectLst/>
          <a:extLst/>
        </p:spPr>
      </p:cxnSp>
    </p:spTree>
  </p:cSld>
  <p:clrMapOvr>
    <a:masterClrMapping/>
  </p:clrMapOvr>
  <p:transition advTm="4415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0"/>
            <a:ext cx="6048375" cy="1081088"/>
          </a:xfrm>
          <a:extLst/>
        </p:spPr>
        <p:txBody>
          <a:bodyPr/>
          <a:lstStyle/>
          <a:p>
            <a:pPr>
              <a:defRPr/>
            </a:pPr>
            <a:r>
              <a:rPr lang="ru-RU" dirty="0"/>
              <a:t>Централизованные закупочные процедуры</a:t>
            </a:r>
          </a:p>
        </p:txBody>
      </p:sp>
      <p:cxnSp>
        <p:nvCxnSpPr>
          <p:cNvPr id="141314" name="Прямая соединительная линия 42"/>
          <p:cNvCxnSpPr>
            <a:cxnSpLocks noChangeShapeType="1"/>
            <a:endCxn id="141325" idx="0"/>
          </p:cNvCxnSpPr>
          <p:nvPr/>
        </p:nvCxnSpPr>
        <p:spPr bwMode="auto">
          <a:xfrm>
            <a:off x="1590675" y="3838575"/>
            <a:ext cx="0" cy="255588"/>
          </a:xfrm>
          <a:prstGeom prst="line">
            <a:avLst/>
          </a:prstGeom>
          <a:noFill/>
          <a:ln w="28575" algn="ctr">
            <a:solidFill>
              <a:schemeClr val="bg2"/>
            </a:solidFill>
            <a:round/>
            <a:headEnd/>
            <a:tailEnd/>
          </a:ln>
        </p:spPr>
      </p:cxnSp>
      <p:sp>
        <p:nvSpPr>
          <p:cNvPr id="141315" name="Прямоугольник 31"/>
          <p:cNvSpPr>
            <a:spLocks noChangeArrowheads="1"/>
          </p:cNvSpPr>
          <p:nvPr/>
        </p:nvSpPr>
        <p:spPr bwMode="auto">
          <a:xfrm>
            <a:off x="2852738" y="1593850"/>
            <a:ext cx="1814512" cy="522288"/>
          </a:xfrm>
          <a:prstGeom prst="rect">
            <a:avLst/>
          </a:prstGeom>
          <a:solidFill>
            <a:srgbClr val="F9E383">
              <a:alpha val="50195"/>
            </a:srgbClr>
          </a:solidFill>
          <a:ln w="44450" algn="ctr">
            <a:noFill/>
            <a:round/>
            <a:headEnd/>
            <a:tailEnd/>
          </a:ln>
        </p:spPr>
        <p:txBody>
          <a:bodyPr anchor="ctr"/>
          <a:lstStyle/>
          <a:p>
            <a:pPr algn="ctr" eaLnBrk="0" hangingPunct="0">
              <a:lnSpc>
                <a:spcPct val="110000"/>
              </a:lnSpc>
              <a:spcBef>
                <a:spcPct val="50000"/>
              </a:spcBef>
            </a:pPr>
            <a:r>
              <a:rPr lang="ru-RU" sz="1600"/>
              <a:t>Программа закупок</a:t>
            </a:r>
            <a:endParaRPr lang="ru-RU" sz="1200"/>
          </a:p>
        </p:txBody>
      </p:sp>
      <p:sp>
        <p:nvSpPr>
          <p:cNvPr id="141316" name="Прямоугольник 38"/>
          <p:cNvSpPr>
            <a:spLocks noChangeArrowheads="1"/>
          </p:cNvSpPr>
          <p:nvPr/>
        </p:nvSpPr>
        <p:spPr bwMode="auto">
          <a:xfrm>
            <a:off x="5089525" y="1593850"/>
            <a:ext cx="1296988" cy="522288"/>
          </a:xfrm>
          <a:prstGeom prst="rect">
            <a:avLst/>
          </a:prstGeom>
          <a:solidFill>
            <a:srgbClr val="F9E383">
              <a:alpha val="50195"/>
            </a:srgbClr>
          </a:solidFill>
          <a:ln w="44450" algn="ctr">
            <a:noFill/>
            <a:round/>
            <a:headEnd/>
            <a:tailEnd/>
          </a:ln>
        </p:spPr>
        <p:txBody>
          <a:bodyPr anchor="ctr"/>
          <a:lstStyle/>
          <a:p>
            <a:pPr algn="ctr" eaLnBrk="0" hangingPunct="0">
              <a:lnSpc>
                <a:spcPct val="110000"/>
              </a:lnSpc>
              <a:spcBef>
                <a:spcPct val="50000"/>
              </a:spcBef>
            </a:pPr>
            <a:r>
              <a:rPr lang="ru-RU" sz="1600"/>
              <a:t>Закупочная процедура</a:t>
            </a:r>
            <a:endParaRPr lang="ru-RU" sz="1200"/>
          </a:p>
        </p:txBody>
      </p:sp>
      <p:sp>
        <p:nvSpPr>
          <p:cNvPr id="141317" name="Прямоугольник 45"/>
          <p:cNvSpPr>
            <a:spLocks noChangeArrowheads="1"/>
          </p:cNvSpPr>
          <p:nvPr/>
        </p:nvSpPr>
        <p:spPr bwMode="auto">
          <a:xfrm>
            <a:off x="6864350" y="1593850"/>
            <a:ext cx="1295400" cy="522288"/>
          </a:xfrm>
          <a:prstGeom prst="rect">
            <a:avLst/>
          </a:prstGeom>
          <a:solidFill>
            <a:srgbClr val="F9E383">
              <a:alpha val="50195"/>
            </a:srgbClr>
          </a:solidFill>
          <a:ln w="44450" algn="ctr">
            <a:noFill/>
            <a:round/>
            <a:headEnd/>
            <a:tailEnd/>
          </a:ln>
        </p:spPr>
        <p:txBody>
          <a:bodyPr anchor="ctr"/>
          <a:lstStyle/>
          <a:p>
            <a:pPr algn="ctr" eaLnBrk="0" hangingPunct="0">
              <a:lnSpc>
                <a:spcPct val="110000"/>
              </a:lnSpc>
              <a:spcBef>
                <a:spcPct val="50000"/>
              </a:spcBef>
            </a:pPr>
            <a:r>
              <a:rPr lang="ru-RU" sz="1600"/>
              <a:t>Договора</a:t>
            </a:r>
            <a:endParaRPr lang="ru-RU" sz="1200" b="1"/>
          </a:p>
        </p:txBody>
      </p:sp>
      <p:cxnSp>
        <p:nvCxnSpPr>
          <p:cNvPr id="53" name="Прямая со стрелкой 52"/>
          <p:cNvCxnSpPr>
            <a:stCxn id="141315" idx="3"/>
            <a:endCxn id="141316" idx="1"/>
          </p:cNvCxnSpPr>
          <p:nvPr/>
        </p:nvCxnSpPr>
        <p:spPr bwMode="auto">
          <a:xfrm>
            <a:off x="4667250" y="1855788"/>
            <a:ext cx="422275" cy="0"/>
          </a:xfrm>
          <a:prstGeom prst="straightConnector1">
            <a:avLst/>
          </a:prstGeom>
          <a:solidFill>
            <a:srgbClr val="F9E383">
              <a:alpha val="50000"/>
            </a:srgbClr>
          </a:solidFill>
          <a:ln w="31750" cap="flat" cmpd="sng" algn="ctr">
            <a:solidFill>
              <a:schemeClr val="bg2">
                <a:lumMod val="60000"/>
                <a:lumOff val="40000"/>
              </a:schemeClr>
            </a:solidFill>
            <a:prstDash val="solid"/>
            <a:round/>
            <a:headEnd type="none" w="med" len="med"/>
            <a:tailEnd type="triangle"/>
          </a:ln>
          <a:effectLst/>
          <a:extLst/>
        </p:spPr>
      </p:cxnSp>
      <p:cxnSp>
        <p:nvCxnSpPr>
          <p:cNvPr id="54" name="Прямая со стрелкой 53"/>
          <p:cNvCxnSpPr>
            <a:stCxn id="141316" idx="3"/>
            <a:endCxn id="141317" idx="1"/>
          </p:cNvCxnSpPr>
          <p:nvPr/>
        </p:nvCxnSpPr>
        <p:spPr bwMode="auto">
          <a:xfrm>
            <a:off x="6386513" y="1855788"/>
            <a:ext cx="477837" cy="0"/>
          </a:xfrm>
          <a:prstGeom prst="straightConnector1">
            <a:avLst/>
          </a:prstGeom>
          <a:solidFill>
            <a:srgbClr val="F9E383">
              <a:alpha val="50000"/>
            </a:srgbClr>
          </a:solidFill>
          <a:ln w="38100" cap="flat" cmpd="sng" algn="ctr">
            <a:solidFill>
              <a:schemeClr val="bg2">
                <a:lumMod val="60000"/>
                <a:lumOff val="40000"/>
              </a:schemeClr>
            </a:solidFill>
            <a:prstDash val="solid"/>
            <a:round/>
            <a:headEnd type="none" w="med" len="med"/>
            <a:tailEnd type="triangle"/>
          </a:ln>
          <a:effectLst/>
          <a:extLst/>
        </p:spPr>
      </p:cxnSp>
      <p:grpSp>
        <p:nvGrpSpPr>
          <p:cNvPr id="141320" name="Группа 227"/>
          <p:cNvGrpSpPr>
            <a:grpSpLocks/>
          </p:cNvGrpSpPr>
          <p:nvPr/>
        </p:nvGrpSpPr>
        <p:grpSpPr bwMode="auto">
          <a:xfrm>
            <a:off x="2759075" y="2187575"/>
            <a:ext cx="2001838" cy="1031875"/>
            <a:chOff x="2627784" y="1999259"/>
            <a:chExt cx="2001435" cy="1031837"/>
          </a:xfrm>
        </p:grpSpPr>
        <p:sp>
          <p:nvSpPr>
            <p:cNvPr id="141369" name="Прямоугольник 51"/>
            <p:cNvSpPr>
              <a:spLocks noChangeArrowheads="1"/>
            </p:cNvSpPr>
            <p:nvPr/>
          </p:nvSpPr>
          <p:spPr bwMode="auto">
            <a:xfrm>
              <a:off x="2732091" y="2135919"/>
              <a:ext cx="900031" cy="805817"/>
            </a:xfrm>
            <a:prstGeom prst="rect">
              <a:avLst/>
            </a:prstGeom>
            <a:solidFill>
              <a:srgbClr val="F9E383">
                <a:alpha val="50195"/>
              </a:srgbClr>
            </a:solidFill>
            <a:ln w="44450" algn="ctr">
              <a:noFill/>
              <a:round/>
              <a:headEnd/>
              <a:tailEnd/>
            </a:ln>
          </p:spPr>
          <p:txBody>
            <a:bodyPr anchor="ctr"/>
            <a:lstStyle/>
            <a:p>
              <a:pPr algn="ctr" eaLnBrk="0" hangingPunct="0">
                <a:lnSpc>
                  <a:spcPct val="110000"/>
                </a:lnSpc>
                <a:spcBef>
                  <a:spcPct val="50000"/>
                </a:spcBef>
              </a:pPr>
              <a:r>
                <a:rPr lang="ru-RU" sz="1400"/>
                <a:t>План закупок </a:t>
              </a:r>
              <a:r>
                <a:rPr lang="ru-RU" sz="1400" b="1"/>
                <a:t>ДЗО 1</a:t>
              </a:r>
              <a:endParaRPr lang="ru-RU" sz="1100" b="1"/>
            </a:p>
          </p:txBody>
        </p:sp>
        <p:sp>
          <p:nvSpPr>
            <p:cNvPr id="141370" name="Прямоугольник 55"/>
            <p:cNvSpPr>
              <a:spLocks noChangeArrowheads="1"/>
            </p:cNvSpPr>
            <p:nvPr/>
          </p:nvSpPr>
          <p:spPr bwMode="auto">
            <a:xfrm>
              <a:off x="3740006" y="2141449"/>
              <a:ext cx="806879" cy="805817"/>
            </a:xfrm>
            <a:prstGeom prst="rect">
              <a:avLst/>
            </a:prstGeom>
            <a:solidFill>
              <a:srgbClr val="F9E383">
                <a:alpha val="50195"/>
              </a:srgbClr>
            </a:solidFill>
            <a:ln w="44450" algn="ctr">
              <a:noFill/>
              <a:round/>
              <a:headEnd/>
              <a:tailEnd/>
            </a:ln>
          </p:spPr>
          <p:txBody>
            <a:bodyPr anchor="ctr"/>
            <a:lstStyle/>
            <a:p>
              <a:pPr algn="ctr" eaLnBrk="0" hangingPunct="0">
                <a:lnSpc>
                  <a:spcPct val="110000"/>
                </a:lnSpc>
                <a:spcBef>
                  <a:spcPct val="50000"/>
                </a:spcBef>
              </a:pPr>
              <a:r>
                <a:rPr lang="ru-RU" sz="1400"/>
                <a:t>План закупок </a:t>
              </a:r>
              <a:r>
                <a:rPr lang="ru-RU" sz="1400" b="1"/>
                <a:t>ДЗО 2</a:t>
              </a:r>
              <a:endParaRPr lang="ru-RU" sz="1100" b="1"/>
            </a:p>
          </p:txBody>
        </p:sp>
        <p:sp>
          <p:nvSpPr>
            <p:cNvPr id="141371" name="Скругленный прямоугольник 57"/>
            <p:cNvSpPr>
              <a:spLocks noChangeArrowheads="1"/>
            </p:cNvSpPr>
            <p:nvPr/>
          </p:nvSpPr>
          <p:spPr bwMode="auto">
            <a:xfrm>
              <a:off x="2627784" y="2060848"/>
              <a:ext cx="2001435" cy="970248"/>
            </a:xfrm>
            <a:prstGeom prst="roundRect">
              <a:avLst>
                <a:gd name="adj" fmla="val 4551"/>
              </a:avLst>
            </a:prstGeom>
            <a:noFill/>
            <a:ln w="12700" algn="ctr">
              <a:solidFill>
                <a:schemeClr val="tx1"/>
              </a:solidFill>
              <a:prstDash val="dash"/>
              <a:round/>
              <a:headEnd/>
              <a:tailEnd/>
            </a:ln>
          </p:spPr>
          <p:txBody>
            <a:bodyPr anchor="ctr"/>
            <a:lstStyle/>
            <a:p>
              <a:pPr eaLnBrk="0" hangingPunct="0">
                <a:lnSpc>
                  <a:spcPct val="110000"/>
                </a:lnSpc>
                <a:spcBef>
                  <a:spcPct val="50000"/>
                </a:spcBef>
              </a:pPr>
              <a:endParaRPr lang="ru-RU" sz="2000"/>
            </a:p>
          </p:txBody>
        </p:sp>
        <p:cxnSp>
          <p:nvCxnSpPr>
            <p:cNvPr id="141372" name="Прямая соединительная линия 24"/>
            <p:cNvCxnSpPr>
              <a:cxnSpLocks noChangeShapeType="1"/>
              <a:stCxn id="141315" idx="2"/>
              <a:endCxn id="141371" idx="0"/>
            </p:cNvCxnSpPr>
            <p:nvPr/>
          </p:nvCxnSpPr>
          <p:spPr bwMode="auto">
            <a:xfrm>
              <a:off x="3628470" y="1999259"/>
              <a:ext cx="32" cy="61589"/>
            </a:xfrm>
            <a:prstGeom prst="line">
              <a:avLst/>
            </a:prstGeom>
            <a:noFill/>
            <a:ln w="12700" algn="ctr">
              <a:solidFill>
                <a:srgbClr val="323232"/>
              </a:solidFill>
              <a:prstDash val="dash"/>
              <a:round/>
              <a:headEnd/>
              <a:tailEnd/>
            </a:ln>
          </p:spPr>
        </p:cxnSp>
      </p:grpSp>
      <p:sp>
        <p:nvSpPr>
          <p:cNvPr id="59" name="Скругленный прямоугольник 58"/>
          <p:cNvSpPr/>
          <p:nvPr/>
        </p:nvSpPr>
        <p:spPr>
          <a:xfrm>
            <a:off x="1014413" y="3573463"/>
            <a:ext cx="1152525" cy="354012"/>
          </a:xfrm>
          <a:prstGeom prst="roundRect">
            <a:avLst>
              <a:gd name="adj" fmla="val 3917"/>
            </a:avLst>
          </a:prstGeom>
          <a:solidFill>
            <a:schemeClr val="accent1"/>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600" b="1" dirty="0">
                <a:solidFill>
                  <a:schemeClr val="bg2">
                    <a:lumMod val="50000"/>
                  </a:schemeClr>
                </a:solidFill>
              </a:rPr>
              <a:t>ДЗО 1</a:t>
            </a:r>
          </a:p>
        </p:txBody>
      </p:sp>
      <p:cxnSp>
        <p:nvCxnSpPr>
          <p:cNvPr id="141322" name="Прямая соединительная линия 64"/>
          <p:cNvCxnSpPr>
            <a:cxnSpLocks noChangeShapeType="1"/>
            <a:stCxn id="66" idx="2"/>
            <a:endCxn id="141326" idx="0"/>
          </p:cNvCxnSpPr>
          <p:nvPr/>
        </p:nvCxnSpPr>
        <p:spPr bwMode="auto">
          <a:xfrm>
            <a:off x="1590675" y="5802313"/>
            <a:ext cx="0" cy="215900"/>
          </a:xfrm>
          <a:prstGeom prst="line">
            <a:avLst/>
          </a:prstGeom>
          <a:noFill/>
          <a:ln w="28575" algn="ctr">
            <a:solidFill>
              <a:schemeClr val="bg2"/>
            </a:solidFill>
            <a:round/>
            <a:headEnd/>
            <a:tailEnd/>
          </a:ln>
        </p:spPr>
      </p:cxnSp>
      <p:sp>
        <p:nvSpPr>
          <p:cNvPr id="66" name="Скругленный прямоугольник 65"/>
          <p:cNvSpPr/>
          <p:nvPr/>
        </p:nvSpPr>
        <p:spPr>
          <a:xfrm>
            <a:off x="1014413" y="5448300"/>
            <a:ext cx="1152525" cy="354013"/>
          </a:xfrm>
          <a:prstGeom prst="roundRect">
            <a:avLst>
              <a:gd name="adj" fmla="val 3917"/>
            </a:avLst>
          </a:prstGeom>
          <a:solidFill>
            <a:schemeClr val="accent1"/>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600" b="1" dirty="0">
                <a:solidFill>
                  <a:schemeClr val="bg2">
                    <a:lumMod val="50000"/>
                  </a:schemeClr>
                </a:solidFill>
              </a:rPr>
              <a:t>ДЗО 2</a:t>
            </a:r>
          </a:p>
        </p:txBody>
      </p:sp>
      <p:sp>
        <p:nvSpPr>
          <p:cNvPr id="67" name="Скругленный прямоугольник 66"/>
          <p:cNvSpPr/>
          <p:nvPr/>
        </p:nvSpPr>
        <p:spPr>
          <a:xfrm>
            <a:off x="835025" y="1595438"/>
            <a:ext cx="1511300" cy="522287"/>
          </a:xfrm>
          <a:prstGeom prst="roundRect">
            <a:avLst>
              <a:gd name="adj" fmla="val 3917"/>
            </a:avLst>
          </a:prstGeom>
          <a:solidFill>
            <a:schemeClr val="accent1"/>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600" b="1" dirty="0">
                <a:solidFill>
                  <a:schemeClr val="bg2">
                    <a:lumMod val="50000"/>
                  </a:schemeClr>
                </a:solidFill>
              </a:rPr>
              <a:t>Организатор закупки</a:t>
            </a:r>
          </a:p>
        </p:txBody>
      </p:sp>
      <p:sp>
        <p:nvSpPr>
          <p:cNvPr id="141325" name="Прямоугольник 92"/>
          <p:cNvSpPr>
            <a:spLocks noChangeArrowheads="1"/>
          </p:cNvSpPr>
          <p:nvPr/>
        </p:nvSpPr>
        <p:spPr bwMode="auto">
          <a:xfrm>
            <a:off x="1016000" y="4094163"/>
            <a:ext cx="1149350" cy="498475"/>
          </a:xfrm>
          <a:prstGeom prst="rect">
            <a:avLst/>
          </a:prstGeom>
          <a:solidFill>
            <a:srgbClr val="F9E383">
              <a:alpha val="50195"/>
            </a:srgbClr>
          </a:solidFill>
          <a:ln w="44450" algn="ctr">
            <a:noFill/>
            <a:round/>
            <a:headEnd/>
            <a:tailEnd/>
          </a:ln>
        </p:spPr>
        <p:txBody>
          <a:bodyPr anchor="ctr"/>
          <a:lstStyle/>
          <a:p>
            <a:pPr algn="ctr" eaLnBrk="0" hangingPunct="0">
              <a:lnSpc>
                <a:spcPct val="110000"/>
              </a:lnSpc>
              <a:spcBef>
                <a:spcPct val="50000"/>
              </a:spcBef>
            </a:pPr>
            <a:r>
              <a:rPr lang="ru-RU" sz="1400"/>
              <a:t>План закупок</a:t>
            </a:r>
            <a:endParaRPr lang="ru-RU" sz="1100" b="1"/>
          </a:p>
        </p:txBody>
      </p:sp>
      <p:sp>
        <p:nvSpPr>
          <p:cNvPr id="141326" name="Прямоугольник 95"/>
          <p:cNvSpPr>
            <a:spLocks noChangeArrowheads="1"/>
          </p:cNvSpPr>
          <p:nvPr/>
        </p:nvSpPr>
        <p:spPr bwMode="auto">
          <a:xfrm>
            <a:off x="1016000" y="6018213"/>
            <a:ext cx="1149350" cy="500062"/>
          </a:xfrm>
          <a:prstGeom prst="rect">
            <a:avLst/>
          </a:prstGeom>
          <a:solidFill>
            <a:srgbClr val="F9E383">
              <a:alpha val="50195"/>
            </a:srgbClr>
          </a:solidFill>
          <a:ln w="44450" algn="ctr">
            <a:noFill/>
            <a:round/>
            <a:headEnd/>
            <a:tailEnd/>
          </a:ln>
        </p:spPr>
        <p:txBody>
          <a:bodyPr anchor="ctr"/>
          <a:lstStyle/>
          <a:p>
            <a:pPr algn="ctr" eaLnBrk="0" hangingPunct="0">
              <a:lnSpc>
                <a:spcPct val="110000"/>
              </a:lnSpc>
              <a:spcBef>
                <a:spcPct val="50000"/>
              </a:spcBef>
            </a:pPr>
            <a:r>
              <a:rPr lang="ru-RU" sz="1400"/>
              <a:t>План закупок</a:t>
            </a:r>
            <a:endParaRPr lang="ru-RU" sz="1100" b="1"/>
          </a:p>
        </p:txBody>
      </p:sp>
      <p:cxnSp>
        <p:nvCxnSpPr>
          <p:cNvPr id="103" name="Прямая со стрелкой 102"/>
          <p:cNvCxnSpPr>
            <a:stCxn id="67" idx="3"/>
            <a:endCxn id="141315" idx="1"/>
          </p:cNvCxnSpPr>
          <p:nvPr/>
        </p:nvCxnSpPr>
        <p:spPr bwMode="auto">
          <a:xfrm flipV="1">
            <a:off x="2346325" y="1855788"/>
            <a:ext cx="506413" cy="1587"/>
          </a:xfrm>
          <a:prstGeom prst="straightConnector1">
            <a:avLst/>
          </a:prstGeom>
          <a:solidFill>
            <a:srgbClr val="F9E383">
              <a:alpha val="50000"/>
            </a:srgbClr>
          </a:solidFill>
          <a:ln w="31750" cap="flat" cmpd="sng" algn="ctr">
            <a:solidFill>
              <a:schemeClr val="bg2">
                <a:lumMod val="60000"/>
                <a:lumOff val="40000"/>
              </a:schemeClr>
            </a:solidFill>
            <a:prstDash val="solid"/>
            <a:round/>
            <a:headEnd type="none" w="med" len="med"/>
            <a:tailEnd type="triangle"/>
          </a:ln>
          <a:effectLst/>
          <a:extLst/>
        </p:spPr>
      </p:cxnSp>
      <p:sp>
        <p:nvSpPr>
          <p:cNvPr id="141328" name="Прямоугольник 121"/>
          <p:cNvSpPr>
            <a:spLocks noChangeArrowheads="1"/>
          </p:cNvSpPr>
          <p:nvPr/>
        </p:nvSpPr>
        <p:spPr bwMode="auto">
          <a:xfrm>
            <a:off x="6864350" y="5005388"/>
            <a:ext cx="1295400" cy="522287"/>
          </a:xfrm>
          <a:prstGeom prst="rect">
            <a:avLst/>
          </a:prstGeom>
          <a:solidFill>
            <a:srgbClr val="F9E383">
              <a:alpha val="50195"/>
            </a:srgbClr>
          </a:solidFill>
          <a:ln w="44450" algn="ctr">
            <a:noFill/>
            <a:round/>
            <a:headEnd/>
            <a:tailEnd/>
          </a:ln>
        </p:spPr>
        <p:txBody>
          <a:bodyPr anchor="ctr"/>
          <a:lstStyle/>
          <a:p>
            <a:pPr algn="ctr" eaLnBrk="0" hangingPunct="0">
              <a:lnSpc>
                <a:spcPct val="110000"/>
              </a:lnSpc>
              <a:spcBef>
                <a:spcPct val="50000"/>
              </a:spcBef>
            </a:pPr>
            <a:r>
              <a:rPr lang="ru-RU" sz="1600"/>
              <a:t>Договор </a:t>
            </a:r>
            <a:r>
              <a:rPr lang="ru-RU" sz="1600" b="1"/>
              <a:t>ДЗО1</a:t>
            </a:r>
            <a:endParaRPr lang="ru-RU" sz="1200" b="1"/>
          </a:p>
        </p:txBody>
      </p:sp>
      <p:sp>
        <p:nvSpPr>
          <p:cNvPr id="141329" name="Прямоугольник 122"/>
          <p:cNvSpPr>
            <a:spLocks noChangeArrowheads="1"/>
          </p:cNvSpPr>
          <p:nvPr/>
        </p:nvSpPr>
        <p:spPr bwMode="auto">
          <a:xfrm>
            <a:off x="6864350" y="3114675"/>
            <a:ext cx="1295400" cy="522288"/>
          </a:xfrm>
          <a:prstGeom prst="rect">
            <a:avLst/>
          </a:prstGeom>
          <a:solidFill>
            <a:srgbClr val="F9E383">
              <a:alpha val="50195"/>
            </a:srgbClr>
          </a:solidFill>
          <a:ln w="44450" algn="ctr">
            <a:noFill/>
            <a:round/>
            <a:headEnd/>
            <a:tailEnd/>
          </a:ln>
        </p:spPr>
        <p:txBody>
          <a:bodyPr anchor="ctr"/>
          <a:lstStyle/>
          <a:p>
            <a:pPr algn="ctr" eaLnBrk="0" hangingPunct="0">
              <a:lnSpc>
                <a:spcPct val="110000"/>
              </a:lnSpc>
              <a:spcBef>
                <a:spcPct val="50000"/>
              </a:spcBef>
            </a:pPr>
            <a:r>
              <a:rPr lang="ru-RU" sz="1600"/>
              <a:t>Договор </a:t>
            </a:r>
            <a:r>
              <a:rPr lang="ru-RU" sz="1600" b="1"/>
              <a:t>ДЗО1</a:t>
            </a:r>
            <a:endParaRPr lang="ru-RU" sz="1200" b="1"/>
          </a:p>
        </p:txBody>
      </p:sp>
      <p:cxnSp>
        <p:nvCxnSpPr>
          <p:cNvPr id="124" name="Прямая со стрелкой 123"/>
          <p:cNvCxnSpPr>
            <a:stCxn id="141317" idx="3"/>
            <a:endCxn id="141329" idx="3"/>
          </p:cNvCxnSpPr>
          <p:nvPr/>
        </p:nvCxnSpPr>
        <p:spPr bwMode="auto">
          <a:xfrm>
            <a:off x="8159750" y="1855788"/>
            <a:ext cx="12700" cy="1520825"/>
          </a:xfrm>
          <a:prstGeom prst="bentConnector3">
            <a:avLst>
              <a:gd name="adj1" fmla="val 1800000"/>
            </a:avLst>
          </a:prstGeom>
          <a:solidFill>
            <a:srgbClr val="F9E383">
              <a:alpha val="50000"/>
            </a:srgbClr>
          </a:solidFill>
          <a:ln w="31750" cap="flat" cmpd="sng" algn="ctr">
            <a:solidFill>
              <a:schemeClr val="bg2">
                <a:lumMod val="60000"/>
                <a:lumOff val="40000"/>
              </a:schemeClr>
            </a:solidFill>
            <a:prstDash val="solid"/>
            <a:round/>
            <a:headEnd type="none" w="med" len="med"/>
            <a:tailEnd type="triangle"/>
          </a:ln>
          <a:effectLst/>
          <a:extLst/>
        </p:spPr>
      </p:cxnSp>
      <p:cxnSp>
        <p:nvCxnSpPr>
          <p:cNvPr id="127" name="Прямая со стрелкой 123"/>
          <p:cNvCxnSpPr>
            <a:stCxn id="141317" idx="3"/>
            <a:endCxn id="141328" idx="3"/>
          </p:cNvCxnSpPr>
          <p:nvPr/>
        </p:nvCxnSpPr>
        <p:spPr bwMode="auto">
          <a:xfrm>
            <a:off x="8159750" y="1855788"/>
            <a:ext cx="12700" cy="3409950"/>
          </a:xfrm>
          <a:prstGeom prst="bentConnector3">
            <a:avLst>
              <a:gd name="adj1" fmla="val 1800000"/>
            </a:avLst>
          </a:prstGeom>
          <a:solidFill>
            <a:srgbClr val="F9E383">
              <a:alpha val="50000"/>
            </a:srgbClr>
          </a:solidFill>
          <a:ln w="31750" cap="flat" cmpd="sng" algn="ctr">
            <a:solidFill>
              <a:schemeClr val="bg2">
                <a:lumMod val="60000"/>
                <a:lumOff val="40000"/>
              </a:schemeClr>
            </a:solidFill>
            <a:prstDash val="solid"/>
            <a:round/>
            <a:headEnd type="none" w="med" len="med"/>
            <a:tailEnd type="triangle"/>
          </a:ln>
          <a:effectLst/>
          <a:extLst/>
        </p:spPr>
      </p:cxnSp>
      <p:cxnSp>
        <p:nvCxnSpPr>
          <p:cNvPr id="171" name="Прямая со стрелкой 170"/>
          <p:cNvCxnSpPr>
            <a:stCxn id="141329" idx="1"/>
            <a:endCxn id="59" idx="0"/>
          </p:cNvCxnSpPr>
          <p:nvPr/>
        </p:nvCxnSpPr>
        <p:spPr bwMode="auto">
          <a:xfrm rot="10800000" flipV="1">
            <a:off x="1590675" y="3376613"/>
            <a:ext cx="5273675" cy="196850"/>
          </a:xfrm>
          <a:prstGeom prst="bentConnector2">
            <a:avLst/>
          </a:prstGeom>
          <a:solidFill>
            <a:srgbClr val="F9E383">
              <a:alpha val="50000"/>
            </a:srgbClr>
          </a:solidFill>
          <a:ln w="31750" cap="flat" cmpd="sng" algn="ctr">
            <a:solidFill>
              <a:schemeClr val="bg2">
                <a:lumMod val="60000"/>
                <a:lumOff val="40000"/>
              </a:schemeClr>
            </a:solidFill>
            <a:prstDash val="solid"/>
            <a:round/>
            <a:headEnd type="none" w="med" len="med"/>
            <a:tailEnd type="triangle"/>
          </a:ln>
          <a:effectLst/>
          <a:extLst/>
        </p:spPr>
      </p:cxnSp>
      <p:cxnSp>
        <p:nvCxnSpPr>
          <p:cNvPr id="172" name="Прямая со стрелкой 123"/>
          <p:cNvCxnSpPr>
            <a:stCxn id="59" idx="1"/>
            <a:endCxn id="67" idx="1"/>
          </p:cNvCxnSpPr>
          <p:nvPr/>
        </p:nvCxnSpPr>
        <p:spPr bwMode="auto">
          <a:xfrm rot="10800000">
            <a:off x="835025" y="1857375"/>
            <a:ext cx="179388" cy="1893888"/>
          </a:xfrm>
          <a:prstGeom prst="bentConnector3">
            <a:avLst>
              <a:gd name="adj1" fmla="val 228087"/>
            </a:avLst>
          </a:prstGeom>
          <a:solidFill>
            <a:srgbClr val="F9E383">
              <a:alpha val="50000"/>
            </a:srgbClr>
          </a:solidFill>
          <a:ln w="31750" cap="flat" cmpd="sng" algn="ctr">
            <a:solidFill>
              <a:schemeClr val="bg2">
                <a:lumMod val="50000"/>
              </a:schemeClr>
            </a:solidFill>
            <a:prstDash val="solid"/>
            <a:round/>
            <a:headEnd type="none" w="med" len="med"/>
            <a:tailEnd type="triangle"/>
          </a:ln>
          <a:effectLst/>
          <a:extLst/>
        </p:spPr>
      </p:cxnSp>
      <p:cxnSp>
        <p:nvCxnSpPr>
          <p:cNvPr id="175" name="Прямая со стрелкой 123"/>
          <p:cNvCxnSpPr>
            <a:stCxn id="66" idx="1"/>
            <a:endCxn id="67" idx="1"/>
          </p:cNvCxnSpPr>
          <p:nvPr/>
        </p:nvCxnSpPr>
        <p:spPr bwMode="auto">
          <a:xfrm rot="10800000">
            <a:off x="835025" y="1857375"/>
            <a:ext cx="179388" cy="3768725"/>
          </a:xfrm>
          <a:prstGeom prst="bentConnector3">
            <a:avLst>
              <a:gd name="adj1" fmla="val 228087"/>
            </a:avLst>
          </a:prstGeom>
          <a:solidFill>
            <a:srgbClr val="F9E383">
              <a:alpha val="50000"/>
            </a:srgbClr>
          </a:solidFill>
          <a:ln w="31750" cap="flat" cmpd="sng" algn="ctr">
            <a:solidFill>
              <a:schemeClr val="bg2">
                <a:lumMod val="50000"/>
              </a:schemeClr>
            </a:solidFill>
            <a:prstDash val="solid"/>
            <a:round/>
            <a:headEnd type="none" w="med" len="med"/>
            <a:tailEnd type="triangle"/>
          </a:ln>
          <a:effectLst/>
          <a:extLst/>
        </p:spPr>
      </p:cxnSp>
      <p:cxnSp>
        <p:nvCxnSpPr>
          <p:cNvPr id="183" name="Прямая со стрелкой 170"/>
          <p:cNvCxnSpPr>
            <a:stCxn id="141328" idx="1"/>
            <a:endCxn id="66" idx="0"/>
          </p:cNvCxnSpPr>
          <p:nvPr/>
        </p:nvCxnSpPr>
        <p:spPr bwMode="auto">
          <a:xfrm rot="10800000" flipV="1">
            <a:off x="1590675" y="5265738"/>
            <a:ext cx="5273675" cy="182562"/>
          </a:xfrm>
          <a:prstGeom prst="bentConnector2">
            <a:avLst/>
          </a:prstGeom>
          <a:solidFill>
            <a:srgbClr val="F9E383">
              <a:alpha val="50000"/>
            </a:srgbClr>
          </a:solidFill>
          <a:ln w="31750" cap="flat" cmpd="sng" algn="ctr">
            <a:solidFill>
              <a:schemeClr val="bg2">
                <a:lumMod val="60000"/>
                <a:lumOff val="40000"/>
              </a:schemeClr>
            </a:solidFill>
            <a:prstDash val="solid"/>
            <a:round/>
            <a:headEnd type="none" w="med" len="med"/>
            <a:tailEnd type="triangle"/>
          </a:ln>
          <a:effectLst/>
          <a:extLst/>
        </p:spPr>
      </p:cxnSp>
      <p:cxnSp>
        <p:nvCxnSpPr>
          <p:cNvPr id="206" name="Прямая со стрелкой 170"/>
          <p:cNvCxnSpPr>
            <a:endCxn id="141341" idx="3"/>
          </p:cNvCxnSpPr>
          <p:nvPr/>
        </p:nvCxnSpPr>
        <p:spPr bwMode="auto">
          <a:xfrm flipH="1" flipV="1">
            <a:off x="5395913" y="4340225"/>
            <a:ext cx="1403350" cy="0"/>
          </a:xfrm>
          <a:prstGeom prst="straightConnector1">
            <a:avLst/>
          </a:prstGeom>
          <a:solidFill>
            <a:srgbClr val="F9E383">
              <a:alpha val="50000"/>
            </a:srgbClr>
          </a:solidFill>
          <a:ln w="31750" cap="flat" cmpd="sng" algn="ctr">
            <a:solidFill>
              <a:schemeClr val="bg2">
                <a:lumMod val="60000"/>
                <a:lumOff val="40000"/>
              </a:schemeClr>
            </a:solidFill>
            <a:prstDash val="solid"/>
            <a:round/>
            <a:headEnd type="none" w="med" len="med"/>
            <a:tailEnd type="triangle"/>
          </a:ln>
          <a:effectLst/>
          <a:extLst/>
        </p:spPr>
      </p:cxnSp>
      <p:grpSp>
        <p:nvGrpSpPr>
          <p:cNvPr id="141337" name="Группа 228"/>
          <p:cNvGrpSpPr>
            <a:grpSpLocks/>
          </p:cNvGrpSpPr>
          <p:nvPr/>
        </p:nvGrpSpPr>
        <p:grpSpPr bwMode="auto">
          <a:xfrm>
            <a:off x="6862763" y="3778250"/>
            <a:ext cx="1238250" cy="1092200"/>
            <a:chOff x="6732240" y="3467301"/>
            <a:chExt cx="1237134" cy="1092341"/>
          </a:xfrm>
        </p:grpSpPr>
        <p:pic>
          <p:nvPicPr>
            <p:cNvPr id="141367" name="Рисунок 117"/>
            <p:cNvPicPr>
              <a:picLocks noChangeAspect="1"/>
            </p:cNvPicPr>
            <p:nvPr/>
          </p:nvPicPr>
          <p:blipFill>
            <a:blip r:embed="rId2"/>
            <a:srcRect/>
            <a:stretch>
              <a:fillRect/>
            </a:stretch>
          </p:blipFill>
          <p:spPr bwMode="auto">
            <a:xfrm flipH="1">
              <a:off x="6973597" y="3467301"/>
              <a:ext cx="766755" cy="847829"/>
            </a:xfrm>
            <a:prstGeom prst="rect">
              <a:avLst/>
            </a:prstGeom>
            <a:noFill/>
            <a:ln w="9525">
              <a:noFill/>
              <a:miter lim="800000"/>
              <a:headEnd/>
              <a:tailEnd/>
            </a:ln>
          </p:spPr>
        </p:pic>
        <p:sp>
          <p:nvSpPr>
            <p:cNvPr id="226" name="TextBox 225"/>
            <p:cNvSpPr txBox="1"/>
            <p:nvPr/>
          </p:nvSpPr>
          <p:spPr>
            <a:xfrm>
              <a:off x="6732240" y="4221461"/>
              <a:ext cx="1237134" cy="338181"/>
            </a:xfrm>
            <a:prstGeom prst="rect">
              <a:avLst/>
            </a:prstGeom>
            <a:noFill/>
          </p:spPr>
          <p:txBody>
            <a:bodyPr wrap="none">
              <a:spAutoFit/>
            </a:bodyPr>
            <a:lstStyle/>
            <a:p>
              <a:pPr eaLnBrk="0" hangingPunct="0">
                <a:defRPr/>
              </a:pPr>
              <a:r>
                <a:rPr lang="ru-RU" sz="1600" dirty="0">
                  <a:solidFill>
                    <a:schemeClr val="bg2">
                      <a:lumMod val="50000"/>
                    </a:schemeClr>
                  </a:solidFill>
                  <a:latin typeface="Arial" panose="020B0604020202020204" pitchFamily="34" charset="0"/>
                  <a:cs typeface="+mn-cs"/>
                </a:rPr>
                <a:t>Поставщик</a:t>
              </a:r>
            </a:p>
          </p:txBody>
        </p:sp>
      </p:grpSp>
      <p:grpSp>
        <p:nvGrpSpPr>
          <p:cNvPr id="141338" name="Группа 229"/>
          <p:cNvGrpSpPr>
            <a:grpSpLocks/>
          </p:cNvGrpSpPr>
          <p:nvPr/>
        </p:nvGrpSpPr>
        <p:grpSpPr bwMode="auto">
          <a:xfrm>
            <a:off x="6862763" y="5653088"/>
            <a:ext cx="1238250" cy="1089025"/>
            <a:chOff x="6732240" y="5229200"/>
            <a:chExt cx="1237134" cy="1088722"/>
          </a:xfrm>
        </p:grpSpPr>
        <p:pic>
          <p:nvPicPr>
            <p:cNvPr id="141365" name="Рисунок 211"/>
            <p:cNvPicPr>
              <a:picLocks noChangeAspect="1"/>
            </p:cNvPicPr>
            <p:nvPr/>
          </p:nvPicPr>
          <p:blipFill>
            <a:blip r:embed="rId2"/>
            <a:srcRect/>
            <a:stretch>
              <a:fillRect/>
            </a:stretch>
          </p:blipFill>
          <p:spPr bwMode="auto">
            <a:xfrm flipH="1">
              <a:off x="6973597" y="5229200"/>
              <a:ext cx="766755" cy="847829"/>
            </a:xfrm>
            <a:prstGeom prst="rect">
              <a:avLst/>
            </a:prstGeom>
            <a:noFill/>
            <a:ln w="9525">
              <a:noFill/>
              <a:miter lim="800000"/>
              <a:headEnd/>
              <a:tailEnd/>
            </a:ln>
          </p:spPr>
        </p:pic>
        <p:sp>
          <p:nvSpPr>
            <p:cNvPr id="227" name="TextBox 226"/>
            <p:cNvSpPr txBox="1"/>
            <p:nvPr/>
          </p:nvSpPr>
          <p:spPr>
            <a:xfrm>
              <a:off x="6732240" y="5979878"/>
              <a:ext cx="1237134" cy="338044"/>
            </a:xfrm>
            <a:prstGeom prst="rect">
              <a:avLst/>
            </a:prstGeom>
            <a:noFill/>
          </p:spPr>
          <p:txBody>
            <a:bodyPr wrap="none">
              <a:spAutoFit/>
            </a:bodyPr>
            <a:lstStyle/>
            <a:p>
              <a:pPr eaLnBrk="0" hangingPunct="0">
                <a:defRPr/>
              </a:pPr>
              <a:r>
                <a:rPr lang="ru-RU" sz="1600" dirty="0">
                  <a:solidFill>
                    <a:schemeClr val="bg2">
                      <a:lumMod val="50000"/>
                    </a:schemeClr>
                  </a:solidFill>
                  <a:latin typeface="Arial" panose="020B0604020202020204" pitchFamily="34" charset="0"/>
                  <a:cs typeface="+mn-cs"/>
                </a:rPr>
                <a:t>Поставщик</a:t>
              </a:r>
            </a:p>
          </p:txBody>
        </p:sp>
      </p:grpSp>
      <p:grpSp>
        <p:nvGrpSpPr>
          <p:cNvPr id="141339" name="Группа 241"/>
          <p:cNvGrpSpPr>
            <a:grpSpLocks/>
          </p:cNvGrpSpPr>
          <p:nvPr/>
        </p:nvGrpSpPr>
        <p:grpSpPr bwMode="auto">
          <a:xfrm>
            <a:off x="5322888" y="2378075"/>
            <a:ext cx="846137" cy="503238"/>
            <a:chOff x="4572000" y="1908313"/>
            <a:chExt cx="846137" cy="503362"/>
          </a:xfrm>
        </p:grpSpPr>
        <p:sp>
          <p:nvSpPr>
            <p:cNvPr id="243" name="Прямоугольник 242"/>
            <p:cNvSpPr/>
            <p:nvPr/>
          </p:nvSpPr>
          <p:spPr bwMode="auto">
            <a:xfrm>
              <a:off x="4572000" y="1908313"/>
              <a:ext cx="846137" cy="503362"/>
            </a:xfrm>
            <a:prstGeom prst="rect">
              <a:avLst/>
            </a:prstGeom>
            <a:solidFill>
              <a:schemeClr val="accent2">
                <a:lumMod val="40000"/>
                <a:lumOff val="60000"/>
                <a:alpha val="50000"/>
              </a:scheme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b="1" dirty="0">
                  <a:solidFill>
                    <a:srgbClr val="5F0000"/>
                  </a:solidFill>
                  <a:latin typeface="Arial" panose="020B0604020202020204" pitchFamily="34" charset="0"/>
                  <a:cs typeface="+mn-cs"/>
                </a:rPr>
                <a:t>ЭТП</a:t>
              </a:r>
            </a:p>
          </p:txBody>
        </p:sp>
        <p:grpSp>
          <p:nvGrpSpPr>
            <p:cNvPr id="244" name="Группа 77"/>
            <p:cNvGrpSpPr>
              <a:grpSpLocks/>
            </p:cNvGrpSpPr>
            <p:nvPr/>
          </p:nvGrpSpPr>
          <p:grpSpPr bwMode="auto">
            <a:xfrm>
              <a:off x="4650920" y="2051635"/>
              <a:ext cx="239168" cy="216000"/>
              <a:chOff x="634869" y="5349231"/>
              <a:chExt cx="1357000" cy="1243013"/>
            </a:xfrm>
            <a:effectLst>
              <a:outerShdw dist="50800" dir="5400000" sx="1000" sy="1000" algn="ctr" rotWithShape="0">
                <a:srgbClr val="000000">
                  <a:alpha val="43137"/>
                </a:srgbClr>
              </a:outerShdw>
            </a:effectLst>
          </p:grpSpPr>
          <p:pic>
            <p:nvPicPr>
              <p:cNvPr id="245" name="Picture 3"/>
              <p:cNvPicPr>
                <a:picLocks noChangeAspect="1" noChangeArrowheads="1"/>
              </p:cNvPicPr>
              <p:nvPr/>
            </p:nvPicPr>
            <p:blipFill>
              <a:blip r:embed="rId3" cstate="print">
                <a:extLst/>
              </a:blip>
              <a:srcRect/>
              <a:stretch>
                <a:fillRect/>
              </a:stretch>
            </p:blipFill>
            <p:spPr bwMode="auto">
              <a:xfrm>
                <a:off x="664185" y="5349231"/>
                <a:ext cx="1225550" cy="1243013"/>
              </a:xfrm>
              <a:prstGeom prst="rect">
                <a:avLst/>
              </a:prstGeom>
              <a:noFill/>
              <a:ln>
                <a:noFill/>
              </a:ln>
              <a:extLst/>
            </p:spPr>
          </p:pic>
          <p:sp>
            <p:nvSpPr>
              <p:cNvPr id="246" name="TextBox 245"/>
              <p:cNvSpPr txBox="1"/>
              <p:nvPr/>
            </p:nvSpPr>
            <p:spPr>
              <a:xfrm>
                <a:off x="634869" y="5452499"/>
                <a:ext cx="1357000" cy="1062696"/>
              </a:xfrm>
              <a:prstGeom prst="rect">
                <a:avLst/>
              </a:prstGeom>
              <a:noFill/>
            </p:spPr>
            <p:txBody>
              <a:bodyPr wrap="none">
                <a:spAutoFit/>
                <a:scene3d>
                  <a:camera prst="orthographicFront">
                    <a:rot lat="21540000" lon="0" rev="0"/>
                  </a:camera>
                  <a:lightRig rig="threePt" dir="t"/>
                </a:scene3d>
              </a:bodyPr>
              <a:lstStyle/>
              <a:p>
                <a:pPr algn="ctr" eaLnBrk="0" hangingPunct="0">
                  <a:defRPr/>
                </a:pPr>
                <a:r>
                  <a:rPr lang="ru-RU" sz="600" b="1" dirty="0">
                    <a:solidFill>
                      <a:schemeClr val="accent6">
                        <a:lumMod val="75000"/>
                      </a:schemeClr>
                    </a:solidFill>
                    <a:latin typeface="Arial" panose="020B0604020202020204" pitchFamily="34" charset="0"/>
                    <a:cs typeface="+mn-cs"/>
                  </a:rPr>
                  <a:t>Э</a:t>
                </a:r>
              </a:p>
            </p:txBody>
          </p:sp>
        </p:grpSp>
      </p:grpSp>
      <p:cxnSp>
        <p:nvCxnSpPr>
          <p:cNvPr id="252" name="Прямая со стрелкой 251"/>
          <p:cNvCxnSpPr>
            <a:stCxn id="141316" idx="2"/>
            <a:endCxn id="243" idx="0"/>
          </p:cNvCxnSpPr>
          <p:nvPr/>
        </p:nvCxnSpPr>
        <p:spPr bwMode="auto">
          <a:xfrm>
            <a:off x="5737225" y="2116138"/>
            <a:ext cx="0" cy="261937"/>
          </a:xfrm>
          <a:prstGeom prst="straightConnector1">
            <a:avLst/>
          </a:prstGeom>
          <a:solidFill>
            <a:srgbClr val="F9E383">
              <a:alpha val="50000"/>
            </a:srgbClr>
          </a:solidFill>
          <a:ln w="31750" cap="flat" cmpd="sng" algn="ctr">
            <a:solidFill>
              <a:schemeClr val="bg2">
                <a:lumMod val="60000"/>
                <a:lumOff val="40000"/>
              </a:schemeClr>
            </a:solidFill>
            <a:prstDash val="solid"/>
            <a:round/>
            <a:headEnd type="triangle" w="med" len="med"/>
            <a:tailEnd type="triangle"/>
          </a:ln>
          <a:effectLst/>
          <a:extLst/>
        </p:spPr>
      </p:cxnSp>
      <p:sp>
        <p:nvSpPr>
          <p:cNvPr id="141341" name="Прямоугольник 254"/>
          <p:cNvSpPr>
            <a:spLocks noChangeArrowheads="1"/>
          </p:cNvSpPr>
          <p:nvPr/>
        </p:nvSpPr>
        <p:spPr bwMode="auto">
          <a:xfrm>
            <a:off x="3113088" y="4089400"/>
            <a:ext cx="2282825" cy="500063"/>
          </a:xfrm>
          <a:prstGeom prst="rect">
            <a:avLst/>
          </a:prstGeom>
          <a:solidFill>
            <a:srgbClr val="F9E383">
              <a:alpha val="50195"/>
            </a:srgbClr>
          </a:solidFill>
          <a:ln w="44450" algn="ctr">
            <a:noFill/>
            <a:round/>
            <a:headEnd/>
            <a:tailEnd/>
          </a:ln>
        </p:spPr>
        <p:txBody>
          <a:bodyPr anchor="ctr"/>
          <a:lstStyle/>
          <a:p>
            <a:pPr algn="ctr" eaLnBrk="0" hangingPunct="0">
              <a:lnSpc>
                <a:spcPct val="110000"/>
              </a:lnSpc>
              <a:spcBef>
                <a:spcPct val="50000"/>
              </a:spcBef>
            </a:pPr>
            <a:r>
              <a:rPr lang="ru-RU" sz="1400"/>
              <a:t>Закупка по действующим договорам</a:t>
            </a:r>
            <a:endParaRPr lang="ru-RU" sz="1100" b="1"/>
          </a:p>
        </p:txBody>
      </p:sp>
      <p:cxnSp>
        <p:nvCxnSpPr>
          <p:cNvPr id="256" name="Прямая со стрелкой 170"/>
          <p:cNvCxnSpPr>
            <a:stCxn id="141325" idx="3"/>
            <a:endCxn id="141341" idx="1"/>
          </p:cNvCxnSpPr>
          <p:nvPr/>
        </p:nvCxnSpPr>
        <p:spPr bwMode="auto">
          <a:xfrm flipV="1">
            <a:off x="2165350" y="4340225"/>
            <a:ext cx="947738" cy="3175"/>
          </a:xfrm>
          <a:prstGeom prst="straightConnector1">
            <a:avLst/>
          </a:prstGeom>
          <a:solidFill>
            <a:srgbClr val="F9E383">
              <a:alpha val="50000"/>
            </a:srgbClr>
          </a:solidFill>
          <a:ln w="31750" cap="flat" cmpd="sng" algn="ctr">
            <a:solidFill>
              <a:schemeClr val="bg2">
                <a:lumMod val="60000"/>
                <a:lumOff val="40000"/>
              </a:schemeClr>
            </a:solidFill>
            <a:prstDash val="solid"/>
            <a:round/>
            <a:headEnd type="none" w="med" len="med"/>
            <a:tailEnd type="triangle"/>
          </a:ln>
          <a:effectLst/>
          <a:extLst/>
        </p:spPr>
      </p:cxnSp>
      <p:sp>
        <p:nvSpPr>
          <p:cNvPr id="141343" name="Прямоугольник 263"/>
          <p:cNvSpPr>
            <a:spLocks noChangeArrowheads="1"/>
          </p:cNvSpPr>
          <p:nvPr/>
        </p:nvSpPr>
        <p:spPr bwMode="auto">
          <a:xfrm>
            <a:off x="3092450" y="6018213"/>
            <a:ext cx="2282825" cy="500062"/>
          </a:xfrm>
          <a:prstGeom prst="rect">
            <a:avLst/>
          </a:prstGeom>
          <a:solidFill>
            <a:srgbClr val="F9E383">
              <a:alpha val="50195"/>
            </a:srgbClr>
          </a:solidFill>
          <a:ln w="44450" algn="ctr">
            <a:noFill/>
            <a:round/>
            <a:headEnd/>
            <a:tailEnd/>
          </a:ln>
        </p:spPr>
        <p:txBody>
          <a:bodyPr anchor="ctr"/>
          <a:lstStyle/>
          <a:p>
            <a:pPr algn="ctr" eaLnBrk="0" hangingPunct="0">
              <a:lnSpc>
                <a:spcPct val="110000"/>
              </a:lnSpc>
              <a:spcBef>
                <a:spcPct val="50000"/>
              </a:spcBef>
            </a:pPr>
            <a:r>
              <a:rPr lang="ru-RU" sz="1400"/>
              <a:t>Закупка по действующим договорам</a:t>
            </a:r>
            <a:endParaRPr lang="ru-RU" sz="1100" b="1"/>
          </a:p>
        </p:txBody>
      </p:sp>
      <p:cxnSp>
        <p:nvCxnSpPr>
          <p:cNvPr id="265" name="Прямая со стрелкой 170"/>
          <p:cNvCxnSpPr/>
          <p:nvPr/>
        </p:nvCxnSpPr>
        <p:spPr bwMode="auto">
          <a:xfrm flipV="1">
            <a:off x="2144713" y="6237288"/>
            <a:ext cx="947737" cy="3175"/>
          </a:xfrm>
          <a:prstGeom prst="straightConnector1">
            <a:avLst/>
          </a:prstGeom>
          <a:solidFill>
            <a:srgbClr val="F9E383">
              <a:alpha val="50000"/>
            </a:srgbClr>
          </a:solidFill>
          <a:ln w="31750" cap="flat" cmpd="sng" algn="ctr">
            <a:solidFill>
              <a:schemeClr val="bg2">
                <a:lumMod val="60000"/>
                <a:lumOff val="40000"/>
              </a:schemeClr>
            </a:solidFill>
            <a:prstDash val="solid"/>
            <a:round/>
            <a:headEnd type="none" w="med" len="med"/>
            <a:tailEnd type="triangle"/>
          </a:ln>
          <a:effectLst/>
          <a:extLst/>
        </p:spPr>
      </p:cxnSp>
      <p:cxnSp>
        <p:nvCxnSpPr>
          <p:cNvPr id="268" name="Прямая со стрелкой 170"/>
          <p:cNvCxnSpPr/>
          <p:nvPr/>
        </p:nvCxnSpPr>
        <p:spPr bwMode="auto">
          <a:xfrm flipH="1" flipV="1">
            <a:off x="5367338" y="6267450"/>
            <a:ext cx="1404937" cy="0"/>
          </a:xfrm>
          <a:prstGeom prst="straightConnector1">
            <a:avLst/>
          </a:prstGeom>
          <a:solidFill>
            <a:srgbClr val="F9E383">
              <a:alpha val="50000"/>
            </a:srgbClr>
          </a:solidFill>
          <a:ln w="31750" cap="flat" cmpd="sng" algn="ctr">
            <a:solidFill>
              <a:schemeClr val="bg2">
                <a:lumMod val="60000"/>
                <a:lumOff val="40000"/>
              </a:schemeClr>
            </a:solidFill>
            <a:prstDash val="solid"/>
            <a:round/>
            <a:headEnd type="none" w="med" len="med"/>
            <a:tailEnd type="triangle"/>
          </a:ln>
          <a:effectLst/>
          <a:extLst/>
        </p:spPr>
      </p:cxnSp>
      <p:pic>
        <p:nvPicPr>
          <p:cNvPr id="141346" name="Рисунок 270"/>
          <p:cNvPicPr>
            <a:picLocks noChangeAspect="1"/>
          </p:cNvPicPr>
          <p:nvPr/>
        </p:nvPicPr>
        <p:blipFill>
          <a:blip r:embed="rId4"/>
          <a:srcRect/>
          <a:stretch>
            <a:fillRect/>
          </a:stretch>
        </p:blipFill>
        <p:spPr bwMode="auto">
          <a:xfrm>
            <a:off x="955675" y="2359025"/>
            <a:ext cx="1079500" cy="809625"/>
          </a:xfrm>
          <a:prstGeom prst="rect">
            <a:avLst/>
          </a:prstGeom>
          <a:noFill/>
          <a:ln w="9525">
            <a:noFill/>
            <a:miter lim="800000"/>
            <a:headEnd/>
            <a:tailEnd/>
          </a:ln>
        </p:spPr>
      </p:pic>
      <p:grpSp>
        <p:nvGrpSpPr>
          <p:cNvPr id="141347" name="Группа 50"/>
          <p:cNvGrpSpPr>
            <a:grpSpLocks/>
          </p:cNvGrpSpPr>
          <p:nvPr/>
        </p:nvGrpSpPr>
        <p:grpSpPr bwMode="auto">
          <a:xfrm>
            <a:off x="7088188" y="855663"/>
            <a:ext cx="846137" cy="503237"/>
            <a:chOff x="2815868" y="1908313"/>
            <a:chExt cx="846137" cy="503362"/>
          </a:xfrm>
        </p:grpSpPr>
        <p:sp>
          <p:nvSpPr>
            <p:cNvPr id="55" name="Прямоугольник 54"/>
            <p:cNvSpPr/>
            <p:nvPr/>
          </p:nvSpPr>
          <p:spPr bwMode="auto">
            <a:xfrm>
              <a:off x="2815868" y="1908313"/>
              <a:ext cx="846137" cy="503362"/>
            </a:xfrm>
            <a:prstGeom prst="rect">
              <a:avLst/>
            </a:prstGeom>
            <a:solidFill>
              <a:srgbClr val="FC6E51">
                <a:alpha val="50000"/>
              </a:srgb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b="1" dirty="0">
                  <a:solidFill>
                    <a:srgbClr val="5F0000"/>
                  </a:solidFill>
                  <a:latin typeface="Arial" panose="020B0604020202020204" pitchFamily="34" charset="0"/>
                  <a:cs typeface="+mn-cs"/>
                </a:rPr>
                <a:t>ЕИС</a:t>
              </a:r>
            </a:p>
          </p:txBody>
        </p:sp>
        <p:pic>
          <p:nvPicPr>
            <p:cNvPr id="57" name="Группа 74"/>
            <p:cNvPicPr>
              <a:picLocks noChangeArrowheads="1"/>
            </p:cNvPicPr>
            <p:nvPr/>
          </p:nvPicPr>
          <p:blipFill>
            <a:blip r:embed="rId5"/>
            <a:srcRect/>
            <a:stretch>
              <a:fillRect/>
            </a:stretch>
          </p:blipFill>
          <p:spPr bwMode="auto">
            <a:xfrm>
              <a:off x="2890108" y="2040658"/>
              <a:ext cx="237744" cy="225552"/>
            </a:xfrm>
            <a:prstGeom prst="rect">
              <a:avLst/>
            </a:prstGeom>
            <a:noFill/>
          </p:spPr>
        </p:pic>
      </p:grpSp>
      <p:cxnSp>
        <p:nvCxnSpPr>
          <p:cNvPr id="62" name="Прямая со стрелкой 61"/>
          <p:cNvCxnSpPr>
            <a:stCxn id="141317" idx="0"/>
            <a:endCxn id="55" idx="2"/>
          </p:cNvCxnSpPr>
          <p:nvPr/>
        </p:nvCxnSpPr>
        <p:spPr bwMode="auto">
          <a:xfrm flipV="1">
            <a:off x="7512050" y="1358900"/>
            <a:ext cx="0" cy="234950"/>
          </a:xfrm>
          <a:prstGeom prst="straightConnector1">
            <a:avLst/>
          </a:prstGeom>
          <a:solidFill>
            <a:srgbClr val="F9E383">
              <a:alpha val="50000"/>
            </a:srgbClr>
          </a:solidFill>
          <a:ln w="38100" cap="flat" cmpd="sng" algn="ctr">
            <a:solidFill>
              <a:schemeClr val="bg2">
                <a:lumMod val="60000"/>
                <a:lumOff val="40000"/>
              </a:schemeClr>
            </a:solidFill>
            <a:prstDash val="solid"/>
            <a:round/>
            <a:headEnd type="none" w="med" len="med"/>
            <a:tailEnd type="triangle"/>
          </a:ln>
          <a:effectLst/>
          <a:extLst/>
        </p:spPr>
      </p:cxnSp>
      <p:grpSp>
        <p:nvGrpSpPr>
          <p:cNvPr id="141349" name="Группа 62"/>
          <p:cNvGrpSpPr>
            <a:grpSpLocks/>
          </p:cNvGrpSpPr>
          <p:nvPr/>
        </p:nvGrpSpPr>
        <p:grpSpPr bwMode="auto">
          <a:xfrm>
            <a:off x="3654425" y="838200"/>
            <a:ext cx="846138" cy="503238"/>
            <a:chOff x="2815868" y="1908313"/>
            <a:chExt cx="846137" cy="503362"/>
          </a:xfrm>
        </p:grpSpPr>
        <p:sp>
          <p:nvSpPr>
            <p:cNvPr id="64" name="Прямоугольник 63"/>
            <p:cNvSpPr/>
            <p:nvPr/>
          </p:nvSpPr>
          <p:spPr bwMode="auto">
            <a:xfrm>
              <a:off x="2815868" y="1908313"/>
              <a:ext cx="846137" cy="503362"/>
            </a:xfrm>
            <a:prstGeom prst="rect">
              <a:avLst/>
            </a:prstGeom>
            <a:solidFill>
              <a:srgbClr val="FC6E51">
                <a:alpha val="50000"/>
              </a:srgb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b="1" dirty="0">
                  <a:solidFill>
                    <a:srgbClr val="5F0000"/>
                  </a:solidFill>
                  <a:latin typeface="Arial" panose="020B0604020202020204" pitchFamily="34" charset="0"/>
                  <a:cs typeface="+mn-cs"/>
                </a:rPr>
                <a:t>ЕИС</a:t>
              </a:r>
            </a:p>
          </p:txBody>
        </p:sp>
        <p:grpSp>
          <p:nvGrpSpPr>
            <p:cNvPr id="68" name="Группа 74"/>
            <p:cNvGrpSpPr>
              <a:grpSpLocks/>
            </p:cNvGrpSpPr>
            <p:nvPr/>
          </p:nvGrpSpPr>
          <p:grpSpPr bwMode="auto">
            <a:xfrm>
              <a:off x="2896785" y="2045586"/>
              <a:ext cx="227947" cy="216000"/>
              <a:chOff x="630290" y="5349231"/>
              <a:chExt cx="1293333" cy="1243013"/>
            </a:xfrm>
            <a:effectLst>
              <a:outerShdw dist="50800" dir="5400000" sx="1000" sy="1000" algn="ctr" rotWithShape="0">
                <a:srgbClr val="000000">
                  <a:alpha val="43137"/>
                </a:srgbClr>
              </a:outerShdw>
            </a:effectLst>
          </p:grpSpPr>
          <p:pic>
            <p:nvPicPr>
              <p:cNvPr id="69" name="Picture 3"/>
              <p:cNvPicPr>
                <a:picLocks noChangeAspect="1" noChangeArrowheads="1"/>
              </p:cNvPicPr>
              <p:nvPr/>
            </p:nvPicPr>
            <p:blipFill>
              <a:blip r:embed="rId3" cstate="print">
                <a:extLst/>
              </a:blip>
              <a:srcRect/>
              <a:stretch>
                <a:fillRect/>
              </a:stretch>
            </p:blipFill>
            <p:spPr bwMode="auto">
              <a:xfrm>
                <a:off x="664185" y="5349231"/>
                <a:ext cx="1225550" cy="1243013"/>
              </a:xfrm>
              <a:prstGeom prst="rect">
                <a:avLst/>
              </a:prstGeom>
              <a:noFill/>
              <a:ln>
                <a:noFill/>
              </a:ln>
              <a:extLst/>
            </p:spPr>
          </p:pic>
          <p:sp>
            <p:nvSpPr>
              <p:cNvPr id="70" name="TextBox 69"/>
              <p:cNvSpPr txBox="1"/>
              <p:nvPr/>
            </p:nvSpPr>
            <p:spPr>
              <a:xfrm>
                <a:off x="630290" y="5476611"/>
                <a:ext cx="1293333" cy="974137"/>
              </a:xfrm>
              <a:prstGeom prst="rect">
                <a:avLst/>
              </a:prstGeom>
              <a:noFill/>
            </p:spPr>
            <p:txBody>
              <a:bodyPr wrap="none" anchor="ctr">
                <a:spAutoFit/>
                <a:scene3d>
                  <a:camera prst="orthographicFront">
                    <a:rot lat="21540000" lon="0" rev="0"/>
                  </a:camera>
                  <a:lightRig rig="threePt" dir="t"/>
                </a:scene3d>
              </a:bodyPr>
              <a:lstStyle/>
              <a:p>
                <a:pPr algn="ctr" eaLnBrk="0" hangingPunct="0">
                  <a:defRPr/>
                </a:pPr>
                <a:r>
                  <a:rPr lang="en-US" sz="500" b="1" dirty="0">
                    <a:solidFill>
                      <a:schemeClr val="accent6">
                        <a:lumMod val="75000"/>
                      </a:schemeClr>
                    </a:solidFill>
                    <a:latin typeface="Arial" panose="020B0604020202020204" pitchFamily="34" charset="0"/>
                    <a:cs typeface="+mn-cs"/>
                  </a:rPr>
                  <a:t>E</a:t>
                </a:r>
                <a:endParaRPr lang="ru-RU" sz="500" b="1" dirty="0">
                  <a:solidFill>
                    <a:schemeClr val="accent6">
                      <a:lumMod val="75000"/>
                    </a:schemeClr>
                  </a:solidFill>
                  <a:latin typeface="Arial" panose="020B0604020202020204" pitchFamily="34" charset="0"/>
                  <a:cs typeface="+mn-cs"/>
                </a:endParaRPr>
              </a:p>
            </p:txBody>
          </p:sp>
        </p:grpSp>
      </p:grpSp>
      <p:grpSp>
        <p:nvGrpSpPr>
          <p:cNvPr id="141350" name="Группа 70"/>
          <p:cNvGrpSpPr>
            <a:grpSpLocks/>
          </p:cNvGrpSpPr>
          <p:nvPr/>
        </p:nvGrpSpPr>
        <p:grpSpPr bwMode="auto">
          <a:xfrm>
            <a:off x="5314950" y="852488"/>
            <a:ext cx="846138" cy="503237"/>
            <a:chOff x="2815868" y="1908313"/>
            <a:chExt cx="846137" cy="503362"/>
          </a:xfrm>
        </p:grpSpPr>
        <p:sp>
          <p:nvSpPr>
            <p:cNvPr id="72" name="Прямоугольник 71"/>
            <p:cNvSpPr/>
            <p:nvPr/>
          </p:nvSpPr>
          <p:spPr bwMode="auto">
            <a:xfrm>
              <a:off x="2815868" y="1908313"/>
              <a:ext cx="846137" cy="503362"/>
            </a:xfrm>
            <a:prstGeom prst="rect">
              <a:avLst/>
            </a:prstGeom>
            <a:solidFill>
              <a:srgbClr val="FC6E51">
                <a:alpha val="50000"/>
              </a:srgb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b="1" dirty="0">
                  <a:solidFill>
                    <a:srgbClr val="5F0000"/>
                  </a:solidFill>
                  <a:latin typeface="Arial" panose="020B0604020202020204" pitchFamily="34" charset="0"/>
                  <a:cs typeface="+mn-cs"/>
                </a:rPr>
                <a:t>ЕИС</a:t>
              </a:r>
            </a:p>
          </p:txBody>
        </p:sp>
        <p:grpSp>
          <p:nvGrpSpPr>
            <p:cNvPr id="73" name="Группа 74"/>
            <p:cNvGrpSpPr>
              <a:grpSpLocks/>
            </p:cNvGrpSpPr>
            <p:nvPr/>
          </p:nvGrpSpPr>
          <p:grpSpPr bwMode="auto">
            <a:xfrm>
              <a:off x="2896785" y="2045586"/>
              <a:ext cx="227947" cy="216000"/>
              <a:chOff x="630290" y="5349231"/>
              <a:chExt cx="1293333" cy="1243013"/>
            </a:xfrm>
            <a:effectLst>
              <a:outerShdw dist="50800" dir="5400000" sx="1000" sy="1000" algn="ctr" rotWithShape="0">
                <a:srgbClr val="000000">
                  <a:alpha val="43137"/>
                </a:srgbClr>
              </a:outerShdw>
            </a:effectLst>
          </p:grpSpPr>
          <p:pic>
            <p:nvPicPr>
              <p:cNvPr id="74" name="Picture 3"/>
              <p:cNvPicPr>
                <a:picLocks noChangeAspect="1" noChangeArrowheads="1"/>
              </p:cNvPicPr>
              <p:nvPr/>
            </p:nvPicPr>
            <p:blipFill>
              <a:blip r:embed="rId3" cstate="print">
                <a:extLst/>
              </a:blip>
              <a:srcRect/>
              <a:stretch>
                <a:fillRect/>
              </a:stretch>
            </p:blipFill>
            <p:spPr bwMode="auto">
              <a:xfrm>
                <a:off x="664185" y="5349231"/>
                <a:ext cx="1225550" cy="1243013"/>
              </a:xfrm>
              <a:prstGeom prst="rect">
                <a:avLst/>
              </a:prstGeom>
              <a:noFill/>
              <a:ln>
                <a:noFill/>
              </a:ln>
              <a:extLst/>
            </p:spPr>
          </p:pic>
          <p:sp>
            <p:nvSpPr>
              <p:cNvPr id="75" name="TextBox 74"/>
              <p:cNvSpPr txBox="1"/>
              <p:nvPr/>
            </p:nvSpPr>
            <p:spPr>
              <a:xfrm>
                <a:off x="630290" y="5476611"/>
                <a:ext cx="1293333" cy="974137"/>
              </a:xfrm>
              <a:prstGeom prst="rect">
                <a:avLst/>
              </a:prstGeom>
              <a:noFill/>
            </p:spPr>
            <p:txBody>
              <a:bodyPr wrap="none" anchor="ctr">
                <a:spAutoFit/>
                <a:scene3d>
                  <a:camera prst="orthographicFront">
                    <a:rot lat="21540000" lon="0" rev="0"/>
                  </a:camera>
                  <a:lightRig rig="threePt" dir="t"/>
                </a:scene3d>
              </a:bodyPr>
              <a:lstStyle/>
              <a:p>
                <a:pPr algn="ctr" eaLnBrk="0" hangingPunct="0">
                  <a:defRPr/>
                </a:pPr>
                <a:r>
                  <a:rPr lang="en-US" sz="500" b="1" dirty="0">
                    <a:solidFill>
                      <a:schemeClr val="accent6">
                        <a:lumMod val="75000"/>
                      </a:schemeClr>
                    </a:solidFill>
                    <a:latin typeface="Arial" panose="020B0604020202020204" pitchFamily="34" charset="0"/>
                    <a:cs typeface="+mn-cs"/>
                  </a:rPr>
                  <a:t>E</a:t>
                </a:r>
                <a:endParaRPr lang="ru-RU" sz="500" b="1" dirty="0">
                  <a:solidFill>
                    <a:schemeClr val="accent6">
                      <a:lumMod val="75000"/>
                    </a:schemeClr>
                  </a:solidFill>
                  <a:latin typeface="Arial" panose="020B0604020202020204" pitchFamily="34" charset="0"/>
                  <a:cs typeface="+mn-cs"/>
                </a:endParaRPr>
              </a:p>
            </p:txBody>
          </p:sp>
        </p:grpSp>
      </p:grpSp>
      <p:cxnSp>
        <p:nvCxnSpPr>
          <p:cNvPr id="76" name="Прямая со стрелкой 75"/>
          <p:cNvCxnSpPr>
            <a:stCxn id="141316" idx="0"/>
            <a:endCxn id="72" idx="2"/>
          </p:cNvCxnSpPr>
          <p:nvPr/>
        </p:nvCxnSpPr>
        <p:spPr bwMode="auto">
          <a:xfrm flipH="1" flipV="1">
            <a:off x="5737225" y="1355725"/>
            <a:ext cx="0" cy="238125"/>
          </a:xfrm>
          <a:prstGeom prst="straightConnector1">
            <a:avLst/>
          </a:prstGeom>
          <a:solidFill>
            <a:srgbClr val="F9E383">
              <a:alpha val="50000"/>
            </a:srgbClr>
          </a:solidFill>
          <a:ln w="38100" cap="flat" cmpd="sng" algn="ctr">
            <a:solidFill>
              <a:schemeClr val="bg2">
                <a:lumMod val="60000"/>
                <a:lumOff val="40000"/>
              </a:schemeClr>
            </a:solidFill>
            <a:prstDash val="solid"/>
            <a:round/>
            <a:headEnd type="none" w="med" len="med"/>
            <a:tailEnd type="triangle"/>
          </a:ln>
          <a:effectLst/>
          <a:extLst/>
        </p:spPr>
      </p:cxnSp>
      <p:cxnSp>
        <p:nvCxnSpPr>
          <p:cNvPr id="77" name="Прямая со стрелкой 76"/>
          <p:cNvCxnSpPr>
            <a:endCxn id="64" idx="2"/>
          </p:cNvCxnSpPr>
          <p:nvPr/>
        </p:nvCxnSpPr>
        <p:spPr bwMode="auto">
          <a:xfrm flipV="1">
            <a:off x="4073525" y="1341438"/>
            <a:ext cx="3175" cy="252412"/>
          </a:xfrm>
          <a:prstGeom prst="straightConnector1">
            <a:avLst/>
          </a:prstGeom>
          <a:solidFill>
            <a:srgbClr val="F9E383">
              <a:alpha val="50000"/>
            </a:srgbClr>
          </a:solidFill>
          <a:ln w="38100" cap="flat" cmpd="sng" algn="ctr">
            <a:solidFill>
              <a:schemeClr val="bg2">
                <a:lumMod val="60000"/>
                <a:lumOff val="40000"/>
              </a:schemeClr>
            </a:solidFill>
            <a:prstDash val="solid"/>
            <a:round/>
            <a:headEnd type="none" w="med" len="med"/>
            <a:tailEnd type="triangle"/>
          </a:ln>
          <a:effectLst/>
          <a:extLst/>
        </p:spPr>
      </p:cxnSp>
      <p:grpSp>
        <p:nvGrpSpPr>
          <p:cNvPr id="141353" name="Группа 77"/>
          <p:cNvGrpSpPr>
            <a:grpSpLocks/>
          </p:cNvGrpSpPr>
          <p:nvPr/>
        </p:nvGrpSpPr>
        <p:grpSpPr bwMode="auto">
          <a:xfrm>
            <a:off x="2722563" y="823913"/>
            <a:ext cx="846137" cy="503237"/>
            <a:chOff x="4572000" y="1908313"/>
            <a:chExt cx="846137" cy="503362"/>
          </a:xfrm>
        </p:grpSpPr>
        <p:sp>
          <p:nvSpPr>
            <p:cNvPr id="79" name="Прямоугольник 78"/>
            <p:cNvSpPr/>
            <p:nvPr/>
          </p:nvSpPr>
          <p:spPr bwMode="auto">
            <a:xfrm>
              <a:off x="4572000" y="1908313"/>
              <a:ext cx="846137" cy="503362"/>
            </a:xfrm>
            <a:prstGeom prst="rect">
              <a:avLst/>
            </a:prstGeom>
            <a:solidFill>
              <a:schemeClr val="accent2">
                <a:lumMod val="40000"/>
                <a:lumOff val="60000"/>
                <a:alpha val="50000"/>
              </a:scheme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b="1" dirty="0">
                  <a:solidFill>
                    <a:srgbClr val="5F0000"/>
                  </a:solidFill>
                  <a:latin typeface="Arial" panose="020B0604020202020204" pitchFamily="34" charset="0"/>
                  <a:cs typeface="+mn-cs"/>
                </a:rPr>
                <a:t>ЭТП</a:t>
              </a:r>
            </a:p>
          </p:txBody>
        </p:sp>
        <p:pic>
          <p:nvPicPr>
            <p:cNvPr id="80" name="Группа 77"/>
            <p:cNvPicPr>
              <a:picLocks noChangeArrowheads="1"/>
            </p:cNvPicPr>
            <p:nvPr/>
          </p:nvPicPr>
          <p:blipFill>
            <a:blip r:embed="rId6"/>
            <a:srcRect/>
            <a:stretch>
              <a:fillRect/>
            </a:stretch>
          </p:blipFill>
          <p:spPr bwMode="auto">
            <a:xfrm>
              <a:off x="4647603" y="2048184"/>
              <a:ext cx="249936" cy="225552"/>
            </a:xfrm>
            <a:prstGeom prst="rect">
              <a:avLst/>
            </a:prstGeom>
            <a:noFill/>
          </p:spPr>
        </p:pic>
      </p:grpSp>
      <p:cxnSp>
        <p:nvCxnSpPr>
          <p:cNvPr id="83" name="Прямая со стрелкой 82"/>
          <p:cNvCxnSpPr/>
          <p:nvPr/>
        </p:nvCxnSpPr>
        <p:spPr bwMode="auto">
          <a:xfrm>
            <a:off x="3203575" y="1344613"/>
            <a:ext cx="0" cy="260350"/>
          </a:xfrm>
          <a:prstGeom prst="straightConnector1">
            <a:avLst/>
          </a:prstGeom>
          <a:solidFill>
            <a:srgbClr val="F9E383">
              <a:alpha val="50000"/>
            </a:srgbClr>
          </a:solidFill>
          <a:ln w="31750" cap="flat" cmpd="sng" algn="ctr">
            <a:solidFill>
              <a:schemeClr val="bg2">
                <a:lumMod val="60000"/>
                <a:lumOff val="40000"/>
              </a:schemeClr>
            </a:solidFill>
            <a:prstDash val="solid"/>
            <a:round/>
            <a:headEnd type="triangle" w="med" len="med"/>
            <a:tailEnd type="triangle"/>
          </a:ln>
          <a:effectLst/>
          <a:extLst/>
        </p:spPr>
      </p:cxnSp>
    </p:spTree>
  </p:cSld>
  <p:clrMapOvr>
    <a:masterClrMapping/>
  </p:clrMapOvr>
  <p:transition advTm="7834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xtLst/>
        </p:spPr>
        <p:txBody>
          <a:bodyPr/>
          <a:lstStyle/>
          <a:p>
            <a:pPr>
              <a:defRPr/>
            </a:pPr>
            <a:r>
              <a:rPr lang="ru-RU" dirty="0"/>
              <a:t>Обоснование НМЦ, подбор из потребности, закупка для филиала</a:t>
            </a:r>
          </a:p>
        </p:txBody>
      </p:sp>
      <p:pic>
        <p:nvPicPr>
          <p:cNvPr id="142338" name="Рисунок 4"/>
          <p:cNvPicPr>
            <a:picLocks noChangeAspect="1"/>
          </p:cNvPicPr>
          <p:nvPr/>
        </p:nvPicPr>
        <p:blipFill>
          <a:blip r:embed="rId3"/>
          <a:srcRect/>
          <a:stretch>
            <a:fillRect/>
          </a:stretch>
        </p:blipFill>
        <p:spPr bwMode="auto">
          <a:xfrm>
            <a:off x="0" y="1341438"/>
            <a:ext cx="9144000" cy="4722812"/>
          </a:xfrm>
          <a:prstGeom prst="rect">
            <a:avLst/>
          </a:prstGeom>
          <a:noFill/>
          <a:ln w="9525">
            <a:noFill/>
            <a:miter lim="800000"/>
            <a:headEnd/>
            <a:tailEnd/>
          </a:ln>
        </p:spPr>
      </p:pic>
      <p:sp>
        <p:nvSpPr>
          <p:cNvPr id="26" name="Прямоугольник 25"/>
          <p:cNvSpPr>
            <a:spLocks noChangeArrowheads="1"/>
          </p:cNvSpPr>
          <p:nvPr/>
        </p:nvSpPr>
        <p:spPr bwMode="auto">
          <a:xfrm>
            <a:off x="4105275" y="2565400"/>
            <a:ext cx="1762125" cy="576263"/>
          </a:xfrm>
          <a:prstGeom prst="rect">
            <a:avLst/>
          </a:prstGeom>
          <a:noFill/>
          <a:ln w="44450" algn="ctr">
            <a:solidFill>
              <a:srgbClr val="FC6E51"/>
            </a:solidFill>
            <a:round/>
            <a:headEnd/>
            <a:tailEnd/>
          </a:ln>
        </p:spPr>
        <p:txBody>
          <a:bodyPr anchor="ctr"/>
          <a:lstStyle/>
          <a:p>
            <a:pPr eaLnBrk="0" hangingPunct="0">
              <a:lnSpc>
                <a:spcPct val="110000"/>
              </a:lnSpc>
              <a:spcBef>
                <a:spcPct val="50000"/>
              </a:spcBef>
            </a:pPr>
            <a:endParaRPr lang="ru-RU" sz="2000"/>
          </a:p>
        </p:txBody>
      </p:sp>
      <p:pic>
        <p:nvPicPr>
          <p:cNvPr id="142340" name="Рисунок 27"/>
          <p:cNvPicPr>
            <a:picLocks noChangeAspect="1"/>
          </p:cNvPicPr>
          <p:nvPr/>
        </p:nvPicPr>
        <p:blipFill>
          <a:blip r:embed="rId4"/>
          <a:srcRect/>
          <a:stretch>
            <a:fillRect/>
          </a:stretch>
        </p:blipFill>
        <p:spPr bwMode="auto">
          <a:xfrm>
            <a:off x="4117975" y="4300538"/>
            <a:ext cx="238125" cy="209550"/>
          </a:xfrm>
          <a:prstGeom prst="rect">
            <a:avLst/>
          </a:prstGeom>
          <a:noFill/>
          <a:ln w="9525">
            <a:noFill/>
            <a:miter lim="800000"/>
            <a:headEnd/>
            <a:tailEnd/>
          </a:ln>
        </p:spPr>
      </p:pic>
      <p:sp>
        <p:nvSpPr>
          <p:cNvPr id="33" name="Прямоугольник 32"/>
          <p:cNvSpPr>
            <a:spLocks noChangeArrowheads="1"/>
          </p:cNvSpPr>
          <p:nvPr/>
        </p:nvSpPr>
        <p:spPr bwMode="auto">
          <a:xfrm>
            <a:off x="4071938" y="4259263"/>
            <a:ext cx="1763712" cy="395287"/>
          </a:xfrm>
          <a:prstGeom prst="rect">
            <a:avLst/>
          </a:prstGeom>
          <a:noFill/>
          <a:ln w="44450" algn="ctr">
            <a:solidFill>
              <a:srgbClr val="FC6E51"/>
            </a:solidFill>
            <a:round/>
            <a:headEnd/>
            <a:tailEnd/>
          </a:ln>
        </p:spPr>
        <p:txBody>
          <a:bodyPr anchor="ctr"/>
          <a:lstStyle/>
          <a:p>
            <a:pPr eaLnBrk="0" hangingPunct="0">
              <a:lnSpc>
                <a:spcPct val="110000"/>
              </a:lnSpc>
              <a:spcBef>
                <a:spcPct val="50000"/>
              </a:spcBef>
            </a:pPr>
            <a:endParaRPr lang="ru-RU" sz="2000"/>
          </a:p>
        </p:txBody>
      </p:sp>
      <p:sp>
        <p:nvSpPr>
          <p:cNvPr id="35" name="TextBox 34"/>
          <p:cNvSpPr txBox="1">
            <a:spLocks noChangeArrowheads="1"/>
          </p:cNvSpPr>
          <p:nvPr/>
        </p:nvSpPr>
        <p:spPr bwMode="auto">
          <a:xfrm>
            <a:off x="5815013" y="2205038"/>
            <a:ext cx="2860675" cy="369887"/>
          </a:xfrm>
          <a:prstGeom prst="rect">
            <a:avLst/>
          </a:prstGeom>
          <a:noFill/>
          <a:ln w="9525">
            <a:noFill/>
            <a:miter lim="800000"/>
            <a:headEnd/>
            <a:tailEnd/>
          </a:ln>
        </p:spPr>
        <p:txBody>
          <a:bodyPr wrap="none">
            <a:spAutoFit/>
          </a:bodyPr>
          <a:lstStyle/>
          <a:p>
            <a:pPr eaLnBrk="0" hangingPunct="0"/>
            <a:r>
              <a:rPr lang="ru-RU" b="1">
                <a:solidFill>
                  <a:srgbClr val="FC6E51"/>
                </a:solidFill>
              </a:rPr>
              <a:t>1 – Обоснование Н(М)Ц</a:t>
            </a:r>
          </a:p>
        </p:txBody>
      </p:sp>
      <p:grpSp>
        <p:nvGrpSpPr>
          <p:cNvPr id="17" name="Группа 16"/>
          <p:cNvGrpSpPr>
            <a:grpSpLocks/>
          </p:cNvGrpSpPr>
          <p:nvPr/>
        </p:nvGrpSpPr>
        <p:grpSpPr bwMode="auto">
          <a:xfrm>
            <a:off x="449263" y="2133600"/>
            <a:ext cx="5487987" cy="3240088"/>
            <a:chOff x="521900" y="1989634"/>
            <a:chExt cx="5487377" cy="3240360"/>
          </a:xfrm>
        </p:grpSpPr>
        <p:sp>
          <p:nvSpPr>
            <p:cNvPr id="142347" name="Овал 6"/>
            <p:cNvSpPr>
              <a:spLocks noChangeArrowheads="1"/>
            </p:cNvSpPr>
            <p:nvPr/>
          </p:nvSpPr>
          <p:spPr bwMode="auto">
            <a:xfrm>
              <a:off x="2771800" y="3501802"/>
              <a:ext cx="576000" cy="576064"/>
            </a:xfrm>
            <a:prstGeom prst="ellipse">
              <a:avLst/>
            </a:prstGeom>
            <a:solidFill>
              <a:srgbClr val="F9E383">
                <a:alpha val="50195"/>
              </a:srgbClr>
            </a:solidFill>
            <a:ln w="44450" algn="ctr">
              <a:solidFill>
                <a:srgbClr val="FC6E51"/>
              </a:solidFill>
              <a:round/>
              <a:headEnd/>
              <a:tailEnd/>
            </a:ln>
          </p:spPr>
          <p:txBody>
            <a:bodyPr anchor="ctr"/>
            <a:lstStyle/>
            <a:p>
              <a:pPr eaLnBrk="0" hangingPunct="0">
                <a:lnSpc>
                  <a:spcPct val="110000"/>
                </a:lnSpc>
                <a:spcBef>
                  <a:spcPct val="50000"/>
                </a:spcBef>
              </a:pPr>
              <a:endParaRPr lang="ru-RU" sz="2000"/>
            </a:p>
          </p:txBody>
        </p:sp>
        <p:grpSp>
          <p:nvGrpSpPr>
            <p:cNvPr id="142348" name="Группа 10"/>
            <p:cNvGrpSpPr>
              <a:grpSpLocks/>
            </p:cNvGrpSpPr>
            <p:nvPr/>
          </p:nvGrpSpPr>
          <p:grpSpPr bwMode="auto">
            <a:xfrm>
              <a:off x="521900" y="1989634"/>
              <a:ext cx="5487377" cy="3240360"/>
              <a:chOff x="521900" y="1989634"/>
              <a:chExt cx="5487377" cy="3240360"/>
            </a:xfrm>
          </p:grpSpPr>
          <p:sp>
            <p:nvSpPr>
              <p:cNvPr id="142349" name="Овал 5"/>
              <p:cNvSpPr>
                <a:spLocks noChangeArrowheads="1"/>
              </p:cNvSpPr>
              <p:nvPr/>
            </p:nvSpPr>
            <p:spPr bwMode="auto">
              <a:xfrm>
                <a:off x="1331640" y="1989634"/>
                <a:ext cx="576000" cy="576064"/>
              </a:xfrm>
              <a:prstGeom prst="ellipse">
                <a:avLst/>
              </a:prstGeom>
              <a:solidFill>
                <a:srgbClr val="F9E383">
                  <a:alpha val="50195"/>
                </a:srgbClr>
              </a:solidFill>
              <a:ln w="44450" algn="ctr">
                <a:solidFill>
                  <a:srgbClr val="FC6E51"/>
                </a:solidFill>
                <a:round/>
                <a:headEnd/>
                <a:tailEnd/>
              </a:ln>
            </p:spPr>
            <p:txBody>
              <a:bodyPr anchor="ctr"/>
              <a:lstStyle/>
              <a:p>
                <a:pPr eaLnBrk="0" hangingPunct="0">
                  <a:lnSpc>
                    <a:spcPct val="110000"/>
                  </a:lnSpc>
                  <a:spcBef>
                    <a:spcPct val="50000"/>
                  </a:spcBef>
                </a:pPr>
                <a:endParaRPr lang="ru-RU" sz="2000"/>
              </a:p>
            </p:txBody>
          </p:sp>
          <p:sp>
            <p:nvSpPr>
              <p:cNvPr id="142350" name="Овал 7"/>
              <p:cNvSpPr>
                <a:spLocks noChangeArrowheads="1"/>
              </p:cNvSpPr>
              <p:nvPr/>
            </p:nvSpPr>
            <p:spPr bwMode="auto">
              <a:xfrm>
                <a:off x="521900" y="3415034"/>
                <a:ext cx="576000" cy="576064"/>
              </a:xfrm>
              <a:prstGeom prst="ellipse">
                <a:avLst/>
              </a:prstGeom>
              <a:solidFill>
                <a:srgbClr val="F9E383">
                  <a:alpha val="50195"/>
                </a:srgbClr>
              </a:solidFill>
              <a:ln w="44450" algn="ctr">
                <a:solidFill>
                  <a:srgbClr val="FC6E51"/>
                </a:solidFill>
                <a:round/>
                <a:headEnd/>
                <a:tailEnd/>
              </a:ln>
            </p:spPr>
            <p:txBody>
              <a:bodyPr anchor="ctr"/>
              <a:lstStyle/>
              <a:p>
                <a:pPr eaLnBrk="0" hangingPunct="0">
                  <a:lnSpc>
                    <a:spcPct val="110000"/>
                  </a:lnSpc>
                  <a:spcBef>
                    <a:spcPct val="50000"/>
                  </a:spcBef>
                </a:pPr>
                <a:endParaRPr lang="ru-RU" sz="2000"/>
              </a:p>
            </p:txBody>
          </p:sp>
          <p:sp>
            <p:nvSpPr>
              <p:cNvPr id="142351" name="Овал 8"/>
              <p:cNvSpPr>
                <a:spLocks noChangeArrowheads="1"/>
              </p:cNvSpPr>
              <p:nvPr/>
            </p:nvSpPr>
            <p:spPr bwMode="auto">
              <a:xfrm>
                <a:off x="3707904" y="4653930"/>
                <a:ext cx="576000" cy="576064"/>
              </a:xfrm>
              <a:prstGeom prst="ellipse">
                <a:avLst/>
              </a:prstGeom>
              <a:solidFill>
                <a:srgbClr val="F9E383">
                  <a:alpha val="50195"/>
                </a:srgbClr>
              </a:solidFill>
              <a:ln w="44450" algn="ctr">
                <a:solidFill>
                  <a:srgbClr val="FC6E51"/>
                </a:solidFill>
                <a:round/>
                <a:headEnd/>
                <a:tailEnd/>
              </a:ln>
            </p:spPr>
            <p:txBody>
              <a:bodyPr anchor="ctr"/>
              <a:lstStyle/>
              <a:p>
                <a:pPr eaLnBrk="0" hangingPunct="0">
                  <a:lnSpc>
                    <a:spcPct val="110000"/>
                  </a:lnSpc>
                  <a:spcBef>
                    <a:spcPct val="50000"/>
                  </a:spcBef>
                </a:pPr>
                <a:endParaRPr lang="ru-RU" sz="2000"/>
              </a:p>
            </p:txBody>
          </p:sp>
          <p:sp>
            <p:nvSpPr>
              <p:cNvPr id="142352" name="Овал 9"/>
              <p:cNvSpPr>
                <a:spLocks noChangeArrowheads="1"/>
              </p:cNvSpPr>
              <p:nvPr/>
            </p:nvSpPr>
            <p:spPr bwMode="auto">
              <a:xfrm>
                <a:off x="1970902" y="4653930"/>
                <a:ext cx="576000" cy="576064"/>
              </a:xfrm>
              <a:prstGeom prst="ellipse">
                <a:avLst/>
              </a:prstGeom>
              <a:solidFill>
                <a:srgbClr val="F9E383">
                  <a:alpha val="50195"/>
                </a:srgbClr>
              </a:solidFill>
              <a:ln w="44450" algn="ctr">
                <a:solidFill>
                  <a:srgbClr val="FC6E51"/>
                </a:solidFill>
                <a:round/>
                <a:headEnd/>
                <a:tailEnd/>
              </a:ln>
            </p:spPr>
            <p:txBody>
              <a:bodyPr anchor="ctr"/>
              <a:lstStyle/>
              <a:p>
                <a:pPr eaLnBrk="0" hangingPunct="0">
                  <a:lnSpc>
                    <a:spcPct val="110000"/>
                  </a:lnSpc>
                  <a:spcBef>
                    <a:spcPct val="50000"/>
                  </a:spcBef>
                </a:pPr>
                <a:endParaRPr lang="ru-RU" sz="2000"/>
              </a:p>
            </p:txBody>
          </p:sp>
          <p:cxnSp>
            <p:nvCxnSpPr>
              <p:cNvPr id="142353" name="Прямая соединительная линия 11"/>
              <p:cNvCxnSpPr>
                <a:cxnSpLocks noChangeShapeType="1"/>
                <a:stCxn id="142349" idx="4"/>
                <a:endCxn id="142347" idx="1"/>
              </p:cNvCxnSpPr>
              <p:nvPr/>
            </p:nvCxnSpPr>
            <p:spPr bwMode="auto">
              <a:xfrm>
                <a:off x="1619641" y="2565699"/>
                <a:ext cx="1236513" cy="1020467"/>
              </a:xfrm>
              <a:prstGeom prst="line">
                <a:avLst/>
              </a:prstGeom>
              <a:noFill/>
              <a:ln w="44450" algn="ctr">
                <a:solidFill>
                  <a:srgbClr val="FC6E51"/>
                </a:solidFill>
                <a:round/>
                <a:headEnd/>
                <a:tailEnd/>
              </a:ln>
            </p:spPr>
          </p:cxnSp>
          <p:cxnSp>
            <p:nvCxnSpPr>
              <p:cNvPr id="142354" name="Прямая соединительная линия 13"/>
              <p:cNvCxnSpPr>
                <a:cxnSpLocks noChangeShapeType="1"/>
                <a:endCxn id="142351" idx="1"/>
              </p:cNvCxnSpPr>
              <p:nvPr/>
            </p:nvCxnSpPr>
            <p:spPr bwMode="auto">
              <a:xfrm>
                <a:off x="3155969" y="4043065"/>
                <a:ext cx="636289" cy="695229"/>
              </a:xfrm>
              <a:prstGeom prst="line">
                <a:avLst/>
              </a:prstGeom>
              <a:noFill/>
              <a:ln w="44450" algn="ctr">
                <a:solidFill>
                  <a:srgbClr val="FC6E51"/>
                </a:solidFill>
                <a:round/>
                <a:headEnd/>
                <a:tailEnd/>
              </a:ln>
            </p:spPr>
          </p:cxnSp>
          <p:cxnSp>
            <p:nvCxnSpPr>
              <p:cNvPr id="142355" name="Прямая соединительная линия 15"/>
              <p:cNvCxnSpPr>
                <a:cxnSpLocks noChangeShapeType="1"/>
                <a:stCxn id="142347" idx="4"/>
                <a:endCxn id="142352" idx="7"/>
              </p:cNvCxnSpPr>
              <p:nvPr/>
            </p:nvCxnSpPr>
            <p:spPr bwMode="auto">
              <a:xfrm flipH="1">
                <a:off x="2462550" y="4077867"/>
                <a:ext cx="597251" cy="660427"/>
              </a:xfrm>
              <a:prstGeom prst="line">
                <a:avLst/>
              </a:prstGeom>
              <a:noFill/>
              <a:ln w="44450" algn="ctr">
                <a:solidFill>
                  <a:srgbClr val="FC6E51"/>
                </a:solidFill>
                <a:round/>
                <a:headEnd/>
                <a:tailEnd/>
              </a:ln>
            </p:spPr>
          </p:cxnSp>
          <p:cxnSp>
            <p:nvCxnSpPr>
              <p:cNvPr id="142356" name="Прямая соединительная линия 21"/>
              <p:cNvCxnSpPr>
                <a:cxnSpLocks noChangeShapeType="1"/>
                <a:stCxn id="142349" idx="4"/>
                <a:endCxn id="142350" idx="0"/>
              </p:cNvCxnSpPr>
              <p:nvPr/>
            </p:nvCxnSpPr>
            <p:spPr bwMode="auto">
              <a:xfrm flipH="1">
                <a:off x="809900" y="2565698"/>
                <a:ext cx="809740" cy="849336"/>
              </a:xfrm>
              <a:prstGeom prst="line">
                <a:avLst/>
              </a:prstGeom>
              <a:noFill/>
              <a:ln w="44450" algn="ctr">
                <a:solidFill>
                  <a:srgbClr val="FC6E51"/>
                </a:solidFill>
                <a:round/>
                <a:headEnd/>
                <a:tailEnd/>
              </a:ln>
            </p:spPr>
          </p:cxnSp>
          <p:sp>
            <p:nvSpPr>
              <p:cNvPr id="142357" name="TextBox 35"/>
              <p:cNvSpPr txBox="1">
                <a:spLocks noChangeArrowheads="1"/>
              </p:cNvSpPr>
              <p:nvPr/>
            </p:nvSpPr>
            <p:spPr bwMode="auto">
              <a:xfrm>
                <a:off x="1979648" y="2053096"/>
                <a:ext cx="4029629" cy="369332"/>
              </a:xfrm>
              <a:prstGeom prst="rect">
                <a:avLst/>
              </a:prstGeom>
              <a:noFill/>
              <a:ln w="9525">
                <a:noFill/>
                <a:miter lim="800000"/>
                <a:headEnd/>
                <a:tailEnd/>
              </a:ln>
            </p:spPr>
            <p:txBody>
              <a:bodyPr wrap="none">
                <a:spAutoFit/>
              </a:bodyPr>
              <a:lstStyle/>
              <a:p>
                <a:pPr eaLnBrk="0" hangingPunct="0"/>
                <a:r>
                  <a:rPr lang="ru-RU" b="1">
                    <a:solidFill>
                      <a:srgbClr val="FC6E51"/>
                    </a:solidFill>
                  </a:rPr>
                  <a:t>2 – Можем закупать для филалов</a:t>
                </a:r>
              </a:p>
            </p:txBody>
          </p:sp>
        </p:grpSp>
      </p:grpSp>
      <p:grpSp>
        <p:nvGrpSpPr>
          <p:cNvPr id="3" name="Группа 2"/>
          <p:cNvGrpSpPr>
            <a:grpSpLocks/>
          </p:cNvGrpSpPr>
          <p:nvPr/>
        </p:nvGrpSpPr>
        <p:grpSpPr bwMode="auto">
          <a:xfrm>
            <a:off x="1028700" y="2997200"/>
            <a:ext cx="7380288" cy="3592513"/>
            <a:chOff x="1097900" y="3069754"/>
            <a:chExt cx="7380312" cy="3592311"/>
          </a:xfrm>
        </p:grpSpPr>
        <p:pic>
          <p:nvPicPr>
            <p:cNvPr id="142345" name="Рисунок 36"/>
            <p:cNvPicPr>
              <a:picLocks noChangeAspect="1"/>
            </p:cNvPicPr>
            <p:nvPr/>
          </p:nvPicPr>
          <p:blipFill>
            <a:blip r:embed="rId5"/>
            <a:srcRect/>
            <a:stretch>
              <a:fillRect/>
            </a:stretch>
          </p:blipFill>
          <p:spPr bwMode="auto">
            <a:xfrm>
              <a:off x="1097900" y="3069754"/>
              <a:ext cx="7380312" cy="3592311"/>
            </a:xfrm>
            <a:prstGeom prst="rect">
              <a:avLst/>
            </a:prstGeom>
            <a:noFill/>
            <a:ln w="9525">
              <a:noFill/>
              <a:miter lim="800000"/>
              <a:headEnd/>
              <a:tailEnd/>
            </a:ln>
          </p:spPr>
        </p:pic>
        <p:sp>
          <p:nvSpPr>
            <p:cNvPr id="142346" name="TextBox 37"/>
            <p:cNvSpPr txBox="1">
              <a:spLocks noChangeArrowheads="1"/>
            </p:cNvSpPr>
            <p:nvPr/>
          </p:nvSpPr>
          <p:spPr bwMode="auto">
            <a:xfrm>
              <a:off x="3417076" y="3271905"/>
              <a:ext cx="3290901" cy="369332"/>
            </a:xfrm>
            <a:prstGeom prst="rect">
              <a:avLst/>
            </a:prstGeom>
            <a:noFill/>
            <a:ln w="9525">
              <a:noFill/>
              <a:miter lim="800000"/>
              <a:headEnd/>
              <a:tailEnd/>
            </a:ln>
          </p:spPr>
          <p:txBody>
            <a:bodyPr wrap="none">
              <a:spAutoFit/>
            </a:bodyPr>
            <a:lstStyle/>
            <a:p>
              <a:pPr eaLnBrk="0" hangingPunct="0"/>
              <a:r>
                <a:rPr lang="ru-RU" b="1">
                  <a:solidFill>
                    <a:srgbClr val="FC6E51"/>
                  </a:solidFill>
                </a:rPr>
                <a:t>3</a:t>
              </a:r>
              <a:r>
                <a:rPr lang="en-US" b="1">
                  <a:solidFill>
                    <a:srgbClr val="FC6E51"/>
                  </a:solidFill>
                </a:rPr>
                <a:t> – </a:t>
              </a:r>
              <a:r>
                <a:rPr lang="ru-RU" b="1">
                  <a:solidFill>
                    <a:srgbClr val="FC6E51"/>
                  </a:solidFill>
                </a:rPr>
                <a:t>Подбор из потребности</a:t>
              </a:r>
            </a:p>
          </p:txBody>
        </p:sp>
      </p:grpSp>
    </p:spTree>
    <p:custDataLst>
      <p:tags r:id="rId1"/>
    </p:custDataLst>
  </p:cSld>
  <p:clrMapOvr>
    <a:masterClrMapping/>
  </p:clrMapOvr>
  <p:transition advTm="649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500"/>
                                        <p:tgtEl>
                                          <p:spTgt spid="3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6"/>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35"/>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3"/>
                                        </p:tgtEl>
                                        <p:attrNameLst>
                                          <p:attrName>style.visibility</p:attrName>
                                        </p:attrNameLst>
                                      </p:cBhvr>
                                      <p:to>
                                        <p:strVal val="hidden"/>
                                      </p:to>
                                    </p:set>
                                  </p:childTnLst>
                                </p:cTn>
                              </p:par>
                              <p:par>
                                <p:cTn id="22" presetID="22" presetClass="entr" presetSubtype="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22" presetClass="entr" presetSubtype="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3" grpId="0" animBg="1"/>
      <p:bldP spid="33" grpId="1" animBg="1"/>
      <p:bldP spid="35" grpId="0"/>
      <p:bldP spid="3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3988"/>
            <a:ext cx="5330825" cy="1081087"/>
          </a:xfrm>
          <a:extLst/>
        </p:spPr>
        <p:txBody>
          <a:bodyPr/>
          <a:lstStyle/>
          <a:p>
            <a:pPr>
              <a:defRPr/>
            </a:pPr>
            <a:r>
              <a:rPr lang="ru-RU" dirty="0"/>
              <a:t>Управление поставщиками, требования к закупаемой продукции</a:t>
            </a:r>
          </a:p>
        </p:txBody>
      </p:sp>
      <p:grpSp>
        <p:nvGrpSpPr>
          <p:cNvPr id="143362" name="Группа 6"/>
          <p:cNvGrpSpPr>
            <a:grpSpLocks/>
          </p:cNvGrpSpPr>
          <p:nvPr/>
        </p:nvGrpSpPr>
        <p:grpSpPr bwMode="auto">
          <a:xfrm>
            <a:off x="1600200" y="1412875"/>
            <a:ext cx="1419225" cy="1746250"/>
            <a:chOff x="6927619" y="3467301"/>
            <a:chExt cx="812733" cy="1059334"/>
          </a:xfrm>
        </p:grpSpPr>
        <p:pic>
          <p:nvPicPr>
            <p:cNvPr id="143383" name="Рисунок 7"/>
            <p:cNvPicPr>
              <a:picLocks noChangeAspect="1"/>
            </p:cNvPicPr>
            <p:nvPr/>
          </p:nvPicPr>
          <p:blipFill>
            <a:blip r:embed="rId4"/>
            <a:srcRect/>
            <a:stretch>
              <a:fillRect/>
            </a:stretch>
          </p:blipFill>
          <p:spPr bwMode="auto">
            <a:xfrm flipH="1">
              <a:off x="6973597" y="3467301"/>
              <a:ext cx="766755" cy="847829"/>
            </a:xfrm>
            <a:prstGeom prst="rect">
              <a:avLst/>
            </a:prstGeom>
            <a:noFill/>
            <a:ln w="9525">
              <a:noFill/>
              <a:miter lim="800000"/>
              <a:headEnd/>
              <a:tailEnd/>
            </a:ln>
          </p:spPr>
        </p:pic>
        <p:sp>
          <p:nvSpPr>
            <p:cNvPr id="9" name="TextBox 8"/>
            <p:cNvSpPr txBox="1"/>
            <p:nvPr/>
          </p:nvSpPr>
          <p:spPr>
            <a:xfrm>
              <a:off x="6927619" y="4302249"/>
              <a:ext cx="783642" cy="224386"/>
            </a:xfrm>
            <a:prstGeom prst="rect">
              <a:avLst/>
            </a:prstGeom>
            <a:noFill/>
          </p:spPr>
          <p:txBody>
            <a:bodyPr wrap="none">
              <a:spAutoFit/>
            </a:bodyPr>
            <a:lstStyle/>
            <a:p>
              <a:pPr eaLnBrk="0" hangingPunct="0">
                <a:defRPr/>
              </a:pPr>
              <a:r>
                <a:rPr lang="ru-RU" dirty="0">
                  <a:solidFill>
                    <a:schemeClr val="accent3">
                      <a:lumMod val="50000"/>
                    </a:schemeClr>
                  </a:solidFill>
                  <a:latin typeface="Arial" panose="020B0604020202020204" pitchFamily="34" charset="0"/>
                  <a:cs typeface="+mn-cs"/>
                </a:rPr>
                <a:t>Поставщик</a:t>
              </a:r>
              <a:endParaRPr lang="ru-RU" sz="1600" dirty="0">
                <a:solidFill>
                  <a:schemeClr val="accent3">
                    <a:lumMod val="50000"/>
                  </a:schemeClr>
                </a:solidFill>
                <a:latin typeface="Arial" panose="020B0604020202020204" pitchFamily="34" charset="0"/>
                <a:cs typeface="+mn-cs"/>
              </a:endParaRPr>
            </a:p>
          </p:txBody>
        </p:sp>
      </p:grpSp>
      <p:grpSp>
        <p:nvGrpSpPr>
          <p:cNvPr id="143363" name="Группа 10"/>
          <p:cNvGrpSpPr>
            <a:grpSpLocks/>
          </p:cNvGrpSpPr>
          <p:nvPr/>
        </p:nvGrpSpPr>
        <p:grpSpPr bwMode="auto">
          <a:xfrm>
            <a:off x="5341938" y="1412875"/>
            <a:ext cx="1851025" cy="1784350"/>
            <a:chOff x="5342245" y="1412775"/>
            <a:chExt cx="1850462" cy="1783062"/>
          </a:xfrm>
        </p:grpSpPr>
        <p:pic>
          <p:nvPicPr>
            <p:cNvPr id="143381" name="Рисунок 5"/>
            <p:cNvPicPr>
              <a:picLocks noChangeAspect="1"/>
            </p:cNvPicPr>
            <p:nvPr/>
          </p:nvPicPr>
          <p:blipFill>
            <a:blip r:embed="rId5"/>
            <a:srcRect/>
            <a:stretch>
              <a:fillRect/>
            </a:stretch>
          </p:blipFill>
          <p:spPr bwMode="auto">
            <a:xfrm>
              <a:off x="5342245" y="1412775"/>
              <a:ext cx="1850462" cy="1397239"/>
            </a:xfrm>
            <a:prstGeom prst="rect">
              <a:avLst/>
            </a:prstGeom>
            <a:noFill/>
            <a:ln w="9525">
              <a:noFill/>
              <a:miter lim="800000"/>
              <a:headEnd/>
              <a:tailEnd/>
            </a:ln>
          </p:spPr>
        </p:pic>
        <p:sp>
          <p:nvSpPr>
            <p:cNvPr id="10" name="TextBox 9"/>
            <p:cNvSpPr txBox="1"/>
            <p:nvPr/>
          </p:nvSpPr>
          <p:spPr>
            <a:xfrm>
              <a:off x="5342245" y="2826217"/>
              <a:ext cx="1734609" cy="369620"/>
            </a:xfrm>
            <a:prstGeom prst="rect">
              <a:avLst/>
            </a:prstGeom>
            <a:noFill/>
          </p:spPr>
          <p:txBody>
            <a:bodyPr wrap="none">
              <a:spAutoFit/>
            </a:bodyPr>
            <a:lstStyle/>
            <a:p>
              <a:pPr eaLnBrk="0" hangingPunct="0">
                <a:defRPr/>
              </a:pPr>
              <a:r>
                <a:rPr lang="ru-RU" dirty="0">
                  <a:solidFill>
                    <a:schemeClr val="accent3">
                      <a:lumMod val="50000"/>
                    </a:schemeClr>
                  </a:solidFill>
                  <a:latin typeface="Arial" panose="020B0604020202020204" pitchFamily="34" charset="0"/>
                  <a:cs typeface="+mn-cs"/>
                </a:rPr>
                <a:t>Номенклатура</a:t>
              </a:r>
            </a:p>
          </p:txBody>
        </p:sp>
      </p:grpSp>
      <p:sp>
        <p:nvSpPr>
          <p:cNvPr id="143364" name="Стрелка вниз 13"/>
          <p:cNvSpPr>
            <a:spLocks noChangeArrowheads="1"/>
          </p:cNvSpPr>
          <p:nvPr/>
        </p:nvSpPr>
        <p:spPr bwMode="auto">
          <a:xfrm>
            <a:off x="1979613" y="3502025"/>
            <a:ext cx="720725" cy="360363"/>
          </a:xfrm>
          <a:prstGeom prst="downArrow">
            <a:avLst>
              <a:gd name="adj1" fmla="val 50000"/>
              <a:gd name="adj2" fmla="val 50000"/>
            </a:avLst>
          </a:prstGeom>
          <a:solidFill>
            <a:srgbClr val="F9E383">
              <a:alpha val="50195"/>
            </a:srgbClr>
          </a:solidFill>
          <a:ln w="44450" algn="ctr">
            <a:solidFill>
              <a:srgbClr val="FC6E51"/>
            </a:solidFill>
            <a:round/>
            <a:headEnd/>
            <a:tailEnd/>
          </a:ln>
        </p:spPr>
        <p:txBody>
          <a:bodyPr anchor="ctr"/>
          <a:lstStyle/>
          <a:p>
            <a:pPr eaLnBrk="0" hangingPunct="0">
              <a:lnSpc>
                <a:spcPct val="110000"/>
              </a:lnSpc>
              <a:spcBef>
                <a:spcPct val="50000"/>
              </a:spcBef>
            </a:pPr>
            <a:endParaRPr lang="ru-RU" sz="2000"/>
          </a:p>
        </p:txBody>
      </p:sp>
      <p:sp>
        <p:nvSpPr>
          <p:cNvPr id="143365" name="Стрелка вниз 14"/>
          <p:cNvSpPr>
            <a:spLocks noChangeArrowheads="1"/>
          </p:cNvSpPr>
          <p:nvPr/>
        </p:nvSpPr>
        <p:spPr bwMode="auto">
          <a:xfrm>
            <a:off x="5795963" y="3533775"/>
            <a:ext cx="720725" cy="358775"/>
          </a:xfrm>
          <a:prstGeom prst="downArrow">
            <a:avLst>
              <a:gd name="adj1" fmla="val 50000"/>
              <a:gd name="adj2" fmla="val 50000"/>
            </a:avLst>
          </a:prstGeom>
          <a:solidFill>
            <a:srgbClr val="F9E383">
              <a:alpha val="50195"/>
            </a:srgbClr>
          </a:solidFill>
          <a:ln w="44450" algn="ctr">
            <a:solidFill>
              <a:srgbClr val="FC6E51"/>
            </a:solidFill>
            <a:round/>
            <a:headEnd/>
            <a:tailEnd/>
          </a:ln>
        </p:spPr>
        <p:txBody>
          <a:bodyPr anchor="ctr"/>
          <a:lstStyle/>
          <a:p>
            <a:pPr eaLnBrk="0" hangingPunct="0">
              <a:lnSpc>
                <a:spcPct val="110000"/>
              </a:lnSpc>
              <a:spcBef>
                <a:spcPct val="50000"/>
              </a:spcBef>
            </a:pPr>
            <a:endParaRPr lang="ru-RU" sz="2000"/>
          </a:p>
        </p:txBody>
      </p:sp>
      <p:sp>
        <p:nvSpPr>
          <p:cNvPr id="16" name="TextBox 15"/>
          <p:cNvSpPr txBox="1"/>
          <p:nvPr/>
        </p:nvSpPr>
        <p:spPr>
          <a:xfrm>
            <a:off x="876300" y="4117975"/>
            <a:ext cx="3119438" cy="369888"/>
          </a:xfrm>
          <a:prstGeom prst="rect">
            <a:avLst/>
          </a:prstGeom>
          <a:noFill/>
        </p:spPr>
        <p:txBody>
          <a:bodyPr wrap="none">
            <a:spAutoFit/>
          </a:bodyPr>
          <a:lstStyle/>
          <a:p>
            <a:pPr eaLnBrk="0" hangingPunct="0">
              <a:defRPr/>
            </a:pPr>
            <a:r>
              <a:rPr lang="ru-RU" dirty="0">
                <a:solidFill>
                  <a:schemeClr val="accent3">
                    <a:lumMod val="50000"/>
                  </a:schemeClr>
                </a:solidFill>
                <a:latin typeface="Arial" panose="020B0604020202020204" pitchFamily="34" charset="0"/>
                <a:cs typeface="+mn-cs"/>
              </a:rPr>
              <a:t>Требования к поставщикам</a:t>
            </a:r>
          </a:p>
        </p:txBody>
      </p:sp>
      <p:sp>
        <p:nvSpPr>
          <p:cNvPr id="17" name="TextBox 16"/>
          <p:cNvSpPr txBox="1"/>
          <p:nvPr/>
        </p:nvSpPr>
        <p:spPr>
          <a:xfrm>
            <a:off x="4483100" y="4111625"/>
            <a:ext cx="3527425" cy="368300"/>
          </a:xfrm>
          <a:prstGeom prst="rect">
            <a:avLst/>
          </a:prstGeom>
          <a:noFill/>
        </p:spPr>
        <p:txBody>
          <a:bodyPr>
            <a:spAutoFit/>
          </a:bodyPr>
          <a:lstStyle/>
          <a:p>
            <a:pPr algn="ctr" eaLnBrk="0" hangingPunct="0">
              <a:defRPr/>
            </a:pPr>
            <a:r>
              <a:rPr lang="ru-RU" dirty="0">
                <a:solidFill>
                  <a:schemeClr val="accent3">
                    <a:lumMod val="50000"/>
                  </a:schemeClr>
                </a:solidFill>
                <a:latin typeface="Arial" panose="020B0604020202020204" pitchFamily="34" charset="0"/>
                <a:cs typeface="+mn-cs"/>
              </a:rPr>
              <a:t>Требования к номенклатуре </a:t>
            </a:r>
          </a:p>
        </p:txBody>
      </p:sp>
      <p:sp>
        <p:nvSpPr>
          <p:cNvPr id="18" name="TextBox 17"/>
          <p:cNvSpPr txBox="1"/>
          <p:nvPr/>
        </p:nvSpPr>
        <p:spPr>
          <a:xfrm>
            <a:off x="1222375" y="5478463"/>
            <a:ext cx="2066925" cy="368300"/>
          </a:xfrm>
          <a:prstGeom prst="rect">
            <a:avLst/>
          </a:prstGeom>
          <a:noFill/>
          <a:ln>
            <a:noFill/>
          </a:ln>
        </p:spPr>
        <p:txBody>
          <a:bodyPr wrap="none">
            <a:spAutoFit/>
          </a:bodyPr>
          <a:lstStyle/>
          <a:p>
            <a:pPr eaLnBrk="0" hangingPunct="0">
              <a:defRPr/>
            </a:pPr>
            <a:r>
              <a:rPr lang="ru-RU" b="1" dirty="0">
                <a:solidFill>
                  <a:schemeClr val="accent3">
                    <a:lumMod val="50000"/>
                  </a:schemeClr>
                </a:solidFill>
                <a:latin typeface="Arial" panose="020B0604020202020204" pitchFamily="34" charset="0"/>
                <a:cs typeface="+mn-cs"/>
              </a:rPr>
              <a:t>АККРЕДИТАЦИЯ</a:t>
            </a:r>
          </a:p>
        </p:txBody>
      </p:sp>
      <p:sp>
        <p:nvSpPr>
          <p:cNvPr id="143369" name="Стрелка вниз 18"/>
          <p:cNvSpPr>
            <a:spLocks noChangeArrowheads="1"/>
          </p:cNvSpPr>
          <p:nvPr/>
        </p:nvSpPr>
        <p:spPr bwMode="auto">
          <a:xfrm>
            <a:off x="1979613" y="4906963"/>
            <a:ext cx="720725" cy="360362"/>
          </a:xfrm>
          <a:prstGeom prst="downArrow">
            <a:avLst>
              <a:gd name="adj1" fmla="val 50000"/>
              <a:gd name="adj2" fmla="val 50000"/>
            </a:avLst>
          </a:prstGeom>
          <a:solidFill>
            <a:srgbClr val="F9E383">
              <a:alpha val="50195"/>
            </a:srgbClr>
          </a:solidFill>
          <a:ln w="44450" algn="ctr">
            <a:solidFill>
              <a:srgbClr val="FC6E51"/>
            </a:solidFill>
            <a:round/>
            <a:headEnd/>
            <a:tailEnd/>
          </a:ln>
        </p:spPr>
        <p:txBody>
          <a:bodyPr anchor="ctr"/>
          <a:lstStyle/>
          <a:p>
            <a:pPr eaLnBrk="0" hangingPunct="0">
              <a:lnSpc>
                <a:spcPct val="110000"/>
              </a:lnSpc>
              <a:spcBef>
                <a:spcPct val="50000"/>
              </a:spcBef>
            </a:pPr>
            <a:endParaRPr lang="ru-RU" sz="2000"/>
          </a:p>
        </p:txBody>
      </p:sp>
      <p:sp>
        <p:nvSpPr>
          <p:cNvPr id="143370" name="Стрелка вниз 19"/>
          <p:cNvSpPr>
            <a:spLocks noChangeArrowheads="1"/>
          </p:cNvSpPr>
          <p:nvPr/>
        </p:nvSpPr>
        <p:spPr bwMode="auto">
          <a:xfrm>
            <a:off x="5795963" y="4906963"/>
            <a:ext cx="720725" cy="360362"/>
          </a:xfrm>
          <a:prstGeom prst="downArrow">
            <a:avLst>
              <a:gd name="adj1" fmla="val 50000"/>
              <a:gd name="adj2" fmla="val 50000"/>
            </a:avLst>
          </a:prstGeom>
          <a:solidFill>
            <a:srgbClr val="F9E383">
              <a:alpha val="50195"/>
            </a:srgbClr>
          </a:solidFill>
          <a:ln w="44450" algn="ctr">
            <a:solidFill>
              <a:srgbClr val="FC6E51"/>
            </a:solidFill>
            <a:round/>
            <a:headEnd/>
            <a:tailEnd/>
          </a:ln>
        </p:spPr>
        <p:txBody>
          <a:bodyPr anchor="ctr"/>
          <a:lstStyle/>
          <a:p>
            <a:pPr eaLnBrk="0" hangingPunct="0">
              <a:lnSpc>
                <a:spcPct val="110000"/>
              </a:lnSpc>
              <a:spcBef>
                <a:spcPct val="50000"/>
              </a:spcBef>
            </a:pPr>
            <a:endParaRPr lang="ru-RU" sz="2000"/>
          </a:p>
        </p:txBody>
      </p:sp>
      <p:sp>
        <p:nvSpPr>
          <p:cNvPr id="21" name="TextBox 20"/>
          <p:cNvSpPr txBox="1"/>
          <p:nvPr/>
        </p:nvSpPr>
        <p:spPr>
          <a:xfrm>
            <a:off x="5029200" y="5467350"/>
            <a:ext cx="2152650" cy="368300"/>
          </a:xfrm>
          <a:prstGeom prst="rect">
            <a:avLst/>
          </a:prstGeom>
          <a:noFill/>
          <a:ln>
            <a:noFill/>
          </a:ln>
        </p:spPr>
        <p:txBody>
          <a:bodyPr wrap="none">
            <a:spAutoFit/>
          </a:bodyPr>
          <a:lstStyle/>
          <a:p>
            <a:pPr eaLnBrk="0" hangingPunct="0">
              <a:defRPr/>
            </a:pPr>
            <a:r>
              <a:rPr lang="ru-RU" b="1" dirty="0">
                <a:solidFill>
                  <a:schemeClr val="accent3">
                    <a:lumMod val="50000"/>
                  </a:schemeClr>
                </a:solidFill>
                <a:latin typeface="Arial" panose="020B0604020202020204" pitchFamily="34" charset="0"/>
                <a:cs typeface="+mn-cs"/>
              </a:rPr>
              <a:t>КВАЛИФИКАЦИЯ</a:t>
            </a:r>
          </a:p>
        </p:txBody>
      </p:sp>
      <p:grpSp>
        <p:nvGrpSpPr>
          <p:cNvPr id="4" name="Группа 3"/>
          <p:cNvGrpSpPr>
            <a:grpSpLocks/>
          </p:cNvGrpSpPr>
          <p:nvPr/>
        </p:nvGrpSpPr>
        <p:grpSpPr bwMode="auto">
          <a:xfrm>
            <a:off x="968375" y="1196975"/>
            <a:ext cx="6772275" cy="5402263"/>
            <a:chOff x="968691" y="1197546"/>
            <a:chExt cx="6771661" cy="5400898"/>
          </a:xfrm>
        </p:grpSpPr>
        <p:pic>
          <p:nvPicPr>
            <p:cNvPr id="5" name="Рисунок 4"/>
            <p:cNvPicPr>
              <a:picLocks noChangeAspect="1"/>
            </p:cNvPicPr>
            <p:nvPr/>
          </p:nvPicPr>
          <p:blipFill rotWithShape="1">
            <a:blip r:embed="rId6"/>
            <a:srcRect t="3975"/>
            <a:stretch/>
          </p:blipFill>
          <p:spPr>
            <a:xfrm>
              <a:off x="968691" y="1197546"/>
              <a:ext cx="6771661" cy="5400898"/>
            </a:xfrm>
            <a:prstGeom prst="rect">
              <a:avLst/>
            </a:prstGeom>
            <a:effectLst>
              <a:outerShdw blurRad="254000" dist="50800" dir="5400000" sx="1000" sy="1000" algn="ctr" rotWithShape="0">
                <a:srgbClr val="000000">
                  <a:alpha val="43137"/>
                </a:srgbClr>
              </a:outerShdw>
            </a:effectLst>
          </p:spPr>
        </p:pic>
        <p:pic>
          <p:nvPicPr>
            <p:cNvPr id="143380" name="Рисунок 2"/>
            <p:cNvPicPr>
              <a:picLocks noChangeAspect="1"/>
            </p:cNvPicPr>
            <p:nvPr/>
          </p:nvPicPr>
          <p:blipFill>
            <a:blip r:embed="rId7"/>
            <a:srcRect/>
            <a:stretch>
              <a:fillRect/>
            </a:stretch>
          </p:blipFill>
          <p:spPr bwMode="auto">
            <a:xfrm>
              <a:off x="1088953" y="3256396"/>
              <a:ext cx="1794706" cy="547420"/>
            </a:xfrm>
            <a:prstGeom prst="rect">
              <a:avLst/>
            </a:prstGeom>
            <a:noFill/>
            <a:ln w="9525">
              <a:noFill/>
              <a:miter lim="800000"/>
              <a:headEnd/>
              <a:tailEnd/>
            </a:ln>
          </p:spPr>
        </p:pic>
      </p:grpSp>
      <p:grpSp>
        <p:nvGrpSpPr>
          <p:cNvPr id="23" name="Группа 22"/>
          <p:cNvGrpSpPr>
            <a:grpSpLocks/>
          </p:cNvGrpSpPr>
          <p:nvPr/>
        </p:nvGrpSpPr>
        <p:grpSpPr bwMode="auto">
          <a:xfrm>
            <a:off x="177800" y="1557338"/>
            <a:ext cx="8786813" cy="9798050"/>
            <a:chOff x="357188" y="-3430349"/>
            <a:chExt cx="8786118" cy="9798607"/>
          </a:xfrm>
        </p:grpSpPr>
        <p:pic>
          <p:nvPicPr>
            <p:cNvPr id="25" name="Рисунок 4"/>
            <p:cNvPicPr>
              <a:picLocks noChangeAspect="1"/>
            </p:cNvPicPr>
            <p:nvPr/>
          </p:nvPicPr>
          <p:blipFill>
            <a:blip r:embed="rId8"/>
            <a:srcRect/>
            <a:stretch>
              <a:fillRect/>
            </a:stretch>
          </p:blipFill>
          <p:spPr bwMode="auto">
            <a:xfrm>
              <a:off x="503226" y="-3430349"/>
              <a:ext cx="8640080" cy="5026311"/>
            </a:xfrm>
            <a:prstGeom prst="rect">
              <a:avLst/>
            </a:prstGeom>
            <a:noFill/>
            <a:ln>
              <a:noFill/>
            </a:ln>
            <a:effectLst>
              <a:outerShdw blurRad="254000" dist="50800" dir="5400000" algn="ctr" rotWithShape="0">
                <a:srgbClr val="000000">
                  <a:alpha val="43137"/>
                </a:srgbClr>
              </a:outerShdw>
            </a:effectLst>
            <a:extLst/>
          </p:spPr>
        </p:pic>
        <p:pic>
          <p:nvPicPr>
            <p:cNvPr id="143375" name="Рисунок 5"/>
            <p:cNvPicPr>
              <a:picLocks noChangeAspect="1"/>
            </p:cNvPicPr>
            <p:nvPr/>
          </p:nvPicPr>
          <p:blipFill>
            <a:blip r:embed="rId9"/>
            <a:srcRect/>
            <a:stretch>
              <a:fillRect/>
            </a:stretch>
          </p:blipFill>
          <p:spPr bwMode="auto">
            <a:xfrm>
              <a:off x="5957889" y="2332832"/>
              <a:ext cx="2663825" cy="1890712"/>
            </a:xfrm>
            <a:prstGeom prst="rect">
              <a:avLst/>
            </a:prstGeom>
            <a:noFill/>
            <a:ln w="9525">
              <a:noFill/>
              <a:miter lim="800000"/>
              <a:headEnd/>
              <a:tailEnd/>
            </a:ln>
          </p:spPr>
        </p:pic>
        <p:sp>
          <p:nvSpPr>
            <p:cNvPr id="27" name="Дуга 26"/>
            <p:cNvSpPr/>
            <p:nvPr/>
          </p:nvSpPr>
          <p:spPr bwMode="auto">
            <a:xfrm rot="16200000">
              <a:off x="5435137" y="3028030"/>
              <a:ext cx="914452" cy="914328"/>
            </a:xfrm>
            <a:prstGeom prst="arc">
              <a:avLst/>
            </a:prstGeom>
            <a:noFill/>
            <a:ln w="44450" cap="flat" cmpd="sng" algn="ctr">
              <a:solidFill>
                <a:srgbClr val="CC3300"/>
              </a:solidFill>
              <a:prstDash val="solid"/>
              <a:round/>
              <a:headEnd type="triangle" w="med" len="med"/>
              <a:tailEnd type="none" w="med" len="med"/>
            </a:ln>
            <a:effectLst/>
            <a:extLst/>
          </p:spPr>
          <p:txBody>
            <a:bodyPr anchor="ctr"/>
            <a:lstStyle/>
            <a:p>
              <a:pPr eaLnBrk="0" hangingPunct="0">
                <a:lnSpc>
                  <a:spcPct val="110000"/>
                </a:lnSpc>
                <a:spcBef>
                  <a:spcPct val="50000"/>
                </a:spcBef>
                <a:defRPr/>
              </a:pPr>
              <a:endParaRPr lang="ru-RU">
                <a:solidFill>
                  <a:schemeClr val="accent3">
                    <a:lumMod val="50000"/>
                  </a:schemeClr>
                </a:solidFill>
                <a:cs typeface="+mn-cs"/>
              </a:endParaRPr>
            </a:p>
          </p:txBody>
        </p:sp>
        <p:cxnSp>
          <p:nvCxnSpPr>
            <p:cNvPr id="143377" name="Прямая со стрелкой 11"/>
            <p:cNvCxnSpPr>
              <a:cxnSpLocks noChangeShapeType="1"/>
            </p:cNvCxnSpPr>
            <p:nvPr/>
          </p:nvCxnSpPr>
          <p:spPr bwMode="auto">
            <a:xfrm>
              <a:off x="2359025" y="3861594"/>
              <a:ext cx="0" cy="755650"/>
            </a:xfrm>
            <a:prstGeom prst="straightConnector1">
              <a:avLst/>
            </a:prstGeom>
            <a:noFill/>
            <a:ln w="44450" algn="ctr">
              <a:solidFill>
                <a:srgbClr val="CC3300"/>
              </a:solidFill>
              <a:round/>
              <a:headEnd/>
              <a:tailEnd type="triangle" w="med" len="med"/>
            </a:ln>
          </p:spPr>
        </p:cxnSp>
        <p:sp>
          <p:nvSpPr>
            <p:cNvPr id="29" name="Прямоугольник 12"/>
            <p:cNvSpPr>
              <a:spLocks noChangeArrowheads="1"/>
            </p:cNvSpPr>
            <p:nvPr/>
          </p:nvSpPr>
          <p:spPr bwMode="auto">
            <a:xfrm>
              <a:off x="357188" y="4617145"/>
              <a:ext cx="8533725" cy="1751113"/>
            </a:xfrm>
            <a:prstGeom prst="rect">
              <a:avLst/>
            </a:prstGeom>
            <a:noFill/>
            <a:ln w="44450" algn="ctr">
              <a:solidFill>
                <a:srgbClr val="CC3300"/>
              </a:solidFill>
              <a:round/>
              <a:headEnd/>
              <a:tailEnd/>
            </a:ln>
            <a:extLst/>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0" hangingPunct="0">
                <a:lnSpc>
                  <a:spcPct val="110000"/>
                </a:lnSpc>
                <a:spcBef>
                  <a:spcPct val="50000"/>
                </a:spcBef>
                <a:defRPr/>
              </a:pPr>
              <a:endParaRPr lang="ru-RU" altLang="ru-RU">
                <a:solidFill>
                  <a:schemeClr val="accent3">
                    <a:lumMod val="50000"/>
                  </a:schemeClr>
                </a:solidFill>
              </a:endParaRPr>
            </a:p>
          </p:txBody>
        </p:sp>
      </p:grpSp>
    </p:spTree>
    <p:custDataLst>
      <p:tags r:id="rId1"/>
    </p:custDataLst>
  </p:cSld>
  <p:clrMapOvr>
    <a:masterClrMapping/>
  </p:clrMapOvr>
  <p:transition advTm="798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Заголовок 3"/>
          <p:cNvSpPr>
            <a:spLocks noGrp="1"/>
          </p:cNvSpPr>
          <p:nvPr>
            <p:ph type="title"/>
          </p:nvPr>
        </p:nvSpPr>
        <p:spPr>
          <a:xfrm>
            <a:off x="1692275" y="153988"/>
            <a:ext cx="6696075" cy="1081087"/>
          </a:xfrm>
          <a:extLst/>
        </p:spPr>
        <p:txBody>
          <a:bodyPr/>
          <a:lstStyle/>
          <a:p>
            <a:pPr>
              <a:defRPr/>
            </a:pPr>
            <a:r>
              <a:rPr lang="ru-RU" altLang="ru-RU"/>
              <a:t>Проведение закупочной процедуры</a:t>
            </a:r>
          </a:p>
        </p:txBody>
      </p:sp>
      <p:cxnSp>
        <p:nvCxnSpPr>
          <p:cNvPr id="17413" name="Прямая со стрелкой 2"/>
          <p:cNvCxnSpPr>
            <a:cxnSpLocks noChangeShapeType="1"/>
          </p:cNvCxnSpPr>
          <p:nvPr/>
        </p:nvCxnSpPr>
        <p:spPr bwMode="auto">
          <a:xfrm>
            <a:off x="107950" y="3768725"/>
            <a:ext cx="8766175" cy="0"/>
          </a:xfrm>
          <a:prstGeom prst="straightConnector1">
            <a:avLst/>
          </a:prstGeom>
          <a:noFill/>
          <a:ln w="44450" algn="ctr">
            <a:solidFill>
              <a:schemeClr val="bg1">
                <a:lumMod val="50000"/>
              </a:schemeClr>
            </a:solidFill>
            <a:round/>
            <a:headEnd/>
            <a:tailEnd type="arrow" w="med" len="med"/>
          </a:ln>
          <a:effectLst/>
          <a:extLst/>
        </p:spPr>
      </p:cxnSp>
      <p:pic>
        <p:nvPicPr>
          <p:cNvPr id="145411" name="Рисунок 6"/>
          <p:cNvPicPr>
            <a:picLocks noChangeAspect="1"/>
          </p:cNvPicPr>
          <p:nvPr/>
        </p:nvPicPr>
        <p:blipFill>
          <a:blip r:embed="rId3"/>
          <a:srcRect/>
          <a:stretch>
            <a:fillRect/>
          </a:stretch>
        </p:blipFill>
        <p:spPr bwMode="auto">
          <a:xfrm>
            <a:off x="393700" y="2674938"/>
            <a:ext cx="571500" cy="1133475"/>
          </a:xfrm>
          <a:prstGeom prst="rect">
            <a:avLst/>
          </a:prstGeom>
          <a:noFill/>
          <a:ln w="9525">
            <a:noFill/>
            <a:miter lim="800000"/>
            <a:headEnd/>
            <a:tailEnd/>
          </a:ln>
        </p:spPr>
      </p:pic>
      <p:cxnSp>
        <p:nvCxnSpPr>
          <p:cNvPr id="145412" name="Прямая соединительная линия 16"/>
          <p:cNvCxnSpPr>
            <a:cxnSpLocks noChangeShapeType="1"/>
          </p:cNvCxnSpPr>
          <p:nvPr/>
        </p:nvCxnSpPr>
        <p:spPr bwMode="auto">
          <a:xfrm>
            <a:off x="2032000" y="3660775"/>
            <a:ext cx="0" cy="215900"/>
          </a:xfrm>
          <a:prstGeom prst="line">
            <a:avLst/>
          </a:prstGeom>
          <a:noFill/>
          <a:ln w="44450" algn="ctr">
            <a:solidFill>
              <a:srgbClr val="CC3300"/>
            </a:solidFill>
            <a:round/>
            <a:headEnd/>
            <a:tailEnd/>
          </a:ln>
        </p:spPr>
      </p:cxnSp>
      <p:cxnSp>
        <p:nvCxnSpPr>
          <p:cNvPr id="145413" name="Прямая соединительная линия 18"/>
          <p:cNvCxnSpPr>
            <a:cxnSpLocks noChangeShapeType="1"/>
          </p:cNvCxnSpPr>
          <p:nvPr/>
        </p:nvCxnSpPr>
        <p:spPr bwMode="auto">
          <a:xfrm>
            <a:off x="1095375" y="3660775"/>
            <a:ext cx="0" cy="215900"/>
          </a:xfrm>
          <a:prstGeom prst="line">
            <a:avLst/>
          </a:prstGeom>
          <a:noFill/>
          <a:ln w="44450" algn="ctr">
            <a:solidFill>
              <a:srgbClr val="CC3300"/>
            </a:solidFill>
            <a:round/>
            <a:headEnd/>
            <a:tailEnd/>
          </a:ln>
        </p:spPr>
      </p:cxnSp>
      <p:cxnSp>
        <p:nvCxnSpPr>
          <p:cNvPr id="145414" name="Прямая соединительная линия 19"/>
          <p:cNvCxnSpPr>
            <a:cxnSpLocks noChangeShapeType="1"/>
          </p:cNvCxnSpPr>
          <p:nvPr/>
        </p:nvCxnSpPr>
        <p:spPr bwMode="auto">
          <a:xfrm>
            <a:off x="3640138" y="3660775"/>
            <a:ext cx="0" cy="215900"/>
          </a:xfrm>
          <a:prstGeom prst="line">
            <a:avLst/>
          </a:prstGeom>
          <a:noFill/>
          <a:ln w="44450" algn="ctr">
            <a:solidFill>
              <a:srgbClr val="CC3300"/>
            </a:solidFill>
            <a:round/>
            <a:headEnd/>
            <a:tailEnd/>
          </a:ln>
        </p:spPr>
      </p:cxnSp>
      <p:cxnSp>
        <p:nvCxnSpPr>
          <p:cNvPr id="145415" name="Прямая соединительная линия 21"/>
          <p:cNvCxnSpPr>
            <a:cxnSpLocks noChangeShapeType="1"/>
          </p:cNvCxnSpPr>
          <p:nvPr/>
        </p:nvCxnSpPr>
        <p:spPr bwMode="auto">
          <a:xfrm>
            <a:off x="5778500" y="3660775"/>
            <a:ext cx="0" cy="215900"/>
          </a:xfrm>
          <a:prstGeom prst="line">
            <a:avLst/>
          </a:prstGeom>
          <a:noFill/>
          <a:ln w="44450" algn="ctr">
            <a:solidFill>
              <a:srgbClr val="CC3300"/>
            </a:solidFill>
            <a:round/>
            <a:headEnd/>
            <a:tailEnd/>
          </a:ln>
        </p:spPr>
      </p:cxnSp>
      <p:cxnSp>
        <p:nvCxnSpPr>
          <p:cNvPr id="145416" name="Прямая соединительная линия 23"/>
          <p:cNvCxnSpPr>
            <a:cxnSpLocks noChangeShapeType="1"/>
          </p:cNvCxnSpPr>
          <p:nvPr/>
        </p:nvCxnSpPr>
        <p:spPr bwMode="auto">
          <a:xfrm>
            <a:off x="7939088" y="3660775"/>
            <a:ext cx="0" cy="215900"/>
          </a:xfrm>
          <a:prstGeom prst="line">
            <a:avLst/>
          </a:prstGeom>
          <a:noFill/>
          <a:ln w="44450" algn="ctr">
            <a:solidFill>
              <a:srgbClr val="CC3300"/>
            </a:solidFill>
            <a:round/>
            <a:headEnd/>
            <a:tailEnd/>
          </a:ln>
        </p:spPr>
      </p:cxnSp>
      <p:cxnSp>
        <p:nvCxnSpPr>
          <p:cNvPr id="145417" name="Прямая соединительная линия 24"/>
          <p:cNvCxnSpPr>
            <a:cxnSpLocks noChangeShapeType="1"/>
          </p:cNvCxnSpPr>
          <p:nvPr/>
        </p:nvCxnSpPr>
        <p:spPr bwMode="auto">
          <a:xfrm>
            <a:off x="6964363" y="3660775"/>
            <a:ext cx="0" cy="215900"/>
          </a:xfrm>
          <a:prstGeom prst="line">
            <a:avLst/>
          </a:prstGeom>
          <a:noFill/>
          <a:ln w="44450" algn="ctr">
            <a:solidFill>
              <a:srgbClr val="CC3300"/>
            </a:solidFill>
            <a:round/>
            <a:headEnd/>
            <a:tailEnd/>
          </a:ln>
        </p:spPr>
      </p:cxnSp>
      <p:sp>
        <p:nvSpPr>
          <p:cNvPr id="17422" name="Прямоугольная выноска 17"/>
          <p:cNvSpPr>
            <a:spLocks noChangeArrowheads="1"/>
          </p:cNvSpPr>
          <p:nvPr/>
        </p:nvSpPr>
        <p:spPr bwMode="auto">
          <a:xfrm>
            <a:off x="1571625" y="1304925"/>
            <a:ext cx="1008063" cy="612775"/>
          </a:xfrm>
          <a:prstGeom prst="wedgeRectCallout">
            <a:avLst>
              <a:gd name="adj1" fmla="val -20833"/>
              <a:gd name="adj2" fmla="val 62500"/>
            </a:avLst>
          </a:prstGeom>
          <a:solidFill>
            <a:schemeClr val="bg1">
              <a:alpha val="50195"/>
            </a:schemeClr>
          </a:solidFill>
          <a:ln w="3175" algn="ctr">
            <a:solidFill>
              <a:schemeClr val="bg1">
                <a:lumMod val="50000"/>
              </a:schemeClr>
            </a:solidFill>
            <a:round/>
            <a:headEnd/>
            <a:tailEnd/>
          </a:ln>
          <a:effectLst/>
        </p:spPr>
        <p:txBody>
          <a:bodyPr anchor="ct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nSpc>
                <a:spcPct val="110000"/>
              </a:lnSpc>
              <a:spcBef>
                <a:spcPct val="50000"/>
              </a:spcBef>
              <a:spcAft>
                <a:spcPct val="0"/>
              </a:spcAft>
              <a:buClrTx/>
              <a:buSzTx/>
              <a:buFontTx/>
              <a:buNone/>
              <a:defRPr/>
            </a:pPr>
            <a:r>
              <a:rPr lang="ru-RU" altLang="ru-RU" sz="1100" dirty="0">
                <a:solidFill>
                  <a:schemeClr val="tx1"/>
                </a:solidFill>
                <a:latin typeface="Tahoma" pitchFamily="34" charset="0"/>
                <a:cs typeface="Tahoma" pitchFamily="34" charset="0"/>
              </a:rPr>
              <a:t>Публикация</a:t>
            </a:r>
            <a:r>
              <a:rPr lang="en-US" altLang="ru-RU" sz="1100" dirty="0">
                <a:solidFill>
                  <a:schemeClr val="tx1"/>
                </a:solidFill>
                <a:latin typeface="Tahoma" pitchFamily="34" charset="0"/>
                <a:cs typeface="Tahoma" pitchFamily="34" charset="0"/>
              </a:rPr>
              <a:t> </a:t>
            </a:r>
            <a:r>
              <a:rPr lang="ru-RU" altLang="ru-RU" sz="1100" dirty="0">
                <a:solidFill>
                  <a:schemeClr val="tx1"/>
                </a:solidFill>
                <a:latin typeface="Tahoma" pitchFamily="34" charset="0"/>
                <a:cs typeface="Tahoma" pitchFamily="34" charset="0"/>
              </a:rPr>
              <a:t>извещения о закупке</a:t>
            </a:r>
          </a:p>
        </p:txBody>
      </p:sp>
      <p:sp>
        <p:nvSpPr>
          <p:cNvPr id="145419" name="Прямоугольная выноска 36"/>
          <p:cNvSpPr>
            <a:spLocks noChangeArrowheads="1"/>
          </p:cNvSpPr>
          <p:nvPr/>
        </p:nvSpPr>
        <p:spPr bwMode="auto">
          <a:xfrm>
            <a:off x="1011238" y="2473325"/>
            <a:ext cx="1081087" cy="612775"/>
          </a:xfrm>
          <a:prstGeom prst="wedgeRectCallout">
            <a:avLst>
              <a:gd name="adj1" fmla="val 40023"/>
              <a:gd name="adj2" fmla="val 129352"/>
            </a:avLst>
          </a:prstGeom>
          <a:solidFill>
            <a:srgbClr val="F9E383">
              <a:alpha val="50195"/>
            </a:srgbClr>
          </a:solidFill>
          <a:ln w="12700" algn="ctr">
            <a:solidFill>
              <a:srgbClr val="CC3300"/>
            </a:solidFill>
            <a:round/>
            <a:headEnd/>
            <a:tailEnd/>
          </a:ln>
        </p:spPr>
        <p:txBody>
          <a:bodyPr anchor="ctr"/>
          <a:lstStyle/>
          <a:p>
            <a:pPr eaLnBrk="0" hangingPunct="0">
              <a:lnSpc>
                <a:spcPct val="110000"/>
              </a:lnSpc>
              <a:spcBef>
                <a:spcPct val="50000"/>
              </a:spcBef>
            </a:pPr>
            <a:r>
              <a:rPr lang="ru-RU" altLang="ru-RU" sz="1100">
                <a:latin typeface="Tahoma" pitchFamily="34" charset="0"/>
                <a:cs typeface="Tahoma" pitchFamily="34" charset="0"/>
              </a:rPr>
              <a:t>Приглашение участников</a:t>
            </a:r>
          </a:p>
        </p:txBody>
      </p:sp>
      <p:cxnSp>
        <p:nvCxnSpPr>
          <p:cNvPr id="17424" name="Прямая соединительная линия 29"/>
          <p:cNvCxnSpPr>
            <a:cxnSpLocks noChangeShapeType="1"/>
          </p:cNvCxnSpPr>
          <p:nvPr/>
        </p:nvCxnSpPr>
        <p:spPr bwMode="auto">
          <a:xfrm>
            <a:off x="1095375" y="2039938"/>
            <a:ext cx="0" cy="1620837"/>
          </a:xfrm>
          <a:prstGeom prst="line">
            <a:avLst/>
          </a:prstGeom>
          <a:noFill/>
          <a:ln w="9525" algn="ctr">
            <a:solidFill>
              <a:schemeClr val="bg1">
                <a:lumMod val="50000"/>
              </a:schemeClr>
            </a:solidFill>
            <a:prstDash val="dash"/>
            <a:round/>
            <a:headEnd/>
            <a:tailEnd/>
          </a:ln>
          <a:effectLst/>
          <a:extLst/>
        </p:spPr>
      </p:cxnSp>
      <p:cxnSp>
        <p:nvCxnSpPr>
          <p:cNvPr id="17425" name="Прямая соединительная линия 39"/>
          <p:cNvCxnSpPr>
            <a:cxnSpLocks noChangeShapeType="1"/>
          </p:cNvCxnSpPr>
          <p:nvPr/>
        </p:nvCxnSpPr>
        <p:spPr bwMode="auto">
          <a:xfrm>
            <a:off x="2032000" y="2039938"/>
            <a:ext cx="0" cy="1620837"/>
          </a:xfrm>
          <a:prstGeom prst="line">
            <a:avLst/>
          </a:prstGeom>
          <a:noFill/>
          <a:ln w="9525" algn="ctr">
            <a:solidFill>
              <a:schemeClr val="bg1">
                <a:lumMod val="50000"/>
              </a:schemeClr>
            </a:solidFill>
            <a:prstDash val="dash"/>
            <a:round/>
            <a:headEnd/>
            <a:tailEnd/>
          </a:ln>
          <a:effectLst/>
          <a:extLst/>
        </p:spPr>
      </p:cxnSp>
      <p:cxnSp>
        <p:nvCxnSpPr>
          <p:cNvPr id="17427" name="Прямая соединительная линия 41"/>
          <p:cNvCxnSpPr>
            <a:cxnSpLocks noChangeShapeType="1"/>
          </p:cNvCxnSpPr>
          <p:nvPr/>
        </p:nvCxnSpPr>
        <p:spPr bwMode="auto">
          <a:xfrm>
            <a:off x="3640138" y="2039938"/>
            <a:ext cx="0" cy="1620837"/>
          </a:xfrm>
          <a:prstGeom prst="line">
            <a:avLst/>
          </a:prstGeom>
          <a:noFill/>
          <a:ln w="9525" algn="ctr">
            <a:solidFill>
              <a:schemeClr val="bg1">
                <a:lumMod val="50000"/>
              </a:schemeClr>
            </a:solidFill>
            <a:prstDash val="dash"/>
            <a:round/>
            <a:headEnd/>
            <a:tailEnd/>
          </a:ln>
          <a:effectLst/>
          <a:extLst/>
        </p:spPr>
      </p:cxnSp>
      <p:sp>
        <p:nvSpPr>
          <p:cNvPr id="17428" name="Прямоугольная выноска 42"/>
          <p:cNvSpPr>
            <a:spLocks noChangeArrowheads="1"/>
          </p:cNvSpPr>
          <p:nvPr/>
        </p:nvSpPr>
        <p:spPr bwMode="auto">
          <a:xfrm>
            <a:off x="3568700" y="1304925"/>
            <a:ext cx="1150938" cy="612775"/>
          </a:xfrm>
          <a:prstGeom prst="wedgeRectCallout">
            <a:avLst>
              <a:gd name="adj1" fmla="val -20833"/>
              <a:gd name="adj2" fmla="val 62500"/>
            </a:avLst>
          </a:prstGeom>
          <a:solidFill>
            <a:schemeClr val="bg1">
              <a:alpha val="50195"/>
            </a:schemeClr>
          </a:solidFill>
          <a:ln w="3175" algn="ctr">
            <a:solidFill>
              <a:schemeClr val="bg1">
                <a:lumMod val="50000"/>
              </a:schemeClr>
            </a:solidFill>
            <a:round/>
            <a:headEnd/>
            <a:tailEnd/>
          </a:ln>
          <a:effectLst/>
        </p:spPr>
        <p:txBody>
          <a:bodyPr anchor="ctr"/>
          <a:lstStyle/>
          <a:p>
            <a:pPr eaLnBrk="0" hangingPunct="0">
              <a:lnSpc>
                <a:spcPct val="110000"/>
              </a:lnSpc>
              <a:spcBef>
                <a:spcPct val="50000"/>
              </a:spcBef>
              <a:defRPr/>
            </a:pPr>
            <a:r>
              <a:rPr lang="ru-RU" altLang="ru-RU" sz="1100">
                <a:latin typeface="Tahoma" pitchFamily="34" charset="0"/>
                <a:cs typeface="Tahoma" pitchFamily="34" charset="0"/>
              </a:rPr>
              <a:t>Протокол квалификации</a:t>
            </a:r>
          </a:p>
        </p:txBody>
      </p:sp>
      <p:sp>
        <p:nvSpPr>
          <p:cNvPr id="17429" name="Прямоугольная выноска 43"/>
          <p:cNvSpPr>
            <a:spLocks noChangeArrowheads="1"/>
          </p:cNvSpPr>
          <p:nvPr/>
        </p:nvSpPr>
        <p:spPr bwMode="auto">
          <a:xfrm>
            <a:off x="2103438" y="4057650"/>
            <a:ext cx="1512887" cy="612775"/>
          </a:xfrm>
          <a:prstGeom prst="wedgeRectCallout">
            <a:avLst>
              <a:gd name="adj1" fmla="val -24611"/>
              <a:gd name="adj2" fmla="val -85199"/>
            </a:avLst>
          </a:prstGeom>
          <a:solidFill>
            <a:schemeClr val="bg1">
              <a:alpha val="50195"/>
            </a:schemeClr>
          </a:solidFill>
          <a:ln w="3175" algn="ctr">
            <a:solidFill>
              <a:schemeClr val="bg1">
                <a:lumMod val="50000"/>
              </a:schemeClr>
            </a:solidFill>
            <a:round/>
            <a:headEnd/>
            <a:tailEnd/>
          </a:ln>
        </p:spPr>
        <p:txBody>
          <a:bodyPr anchor="ct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nSpc>
                <a:spcPct val="110000"/>
              </a:lnSpc>
              <a:spcBef>
                <a:spcPct val="50000"/>
              </a:spcBef>
              <a:spcAft>
                <a:spcPct val="0"/>
              </a:spcAft>
              <a:buClrTx/>
              <a:buSzTx/>
              <a:buFontTx/>
              <a:buNone/>
              <a:defRPr/>
            </a:pPr>
            <a:r>
              <a:rPr lang="ru-RU" altLang="ru-RU" sz="1100">
                <a:solidFill>
                  <a:schemeClr val="tx1"/>
                </a:solidFill>
                <a:latin typeface="Tahoma" pitchFamily="34" charset="0"/>
                <a:cs typeface="Tahoma" pitchFamily="34" charset="0"/>
              </a:rPr>
              <a:t>Проведение квалификационного отбора</a:t>
            </a:r>
          </a:p>
        </p:txBody>
      </p:sp>
      <p:sp>
        <p:nvSpPr>
          <p:cNvPr id="17430" name="Прямоугольная выноска 44"/>
          <p:cNvSpPr>
            <a:spLocks noChangeArrowheads="1"/>
          </p:cNvSpPr>
          <p:nvPr/>
        </p:nvSpPr>
        <p:spPr bwMode="auto">
          <a:xfrm>
            <a:off x="1023938" y="4057650"/>
            <a:ext cx="1008062" cy="612775"/>
          </a:xfrm>
          <a:prstGeom prst="wedgeRectCallout">
            <a:avLst>
              <a:gd name="adj1" fmla="val -18944"/>
              <a:gd name="adj2" fmla="val -89861"/>
            </a:avLst>
          </a:prstGeom>
          <a:solidFill>
            <a:schemeClr val="bg1">
              <a:alpha val="50195"/>
            </a:schemeClr>
          </a:solidFill>
          <a:ln w="3175" algn="ctr">
            <a:solidFill>
              <a:schemeClr val="bg1">
                <a:lumMod val="50000"/>
              </a:schemeClr>
            </a:solidFill>
            <a:round/>
            <a:headEnd/>
            <a:tailEnd/>
          </a:ln>
        </p:spPr>
        <p:txBody>
          <a:bodyPr anchor="ct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nSpc>
                <a:spcPct val="110000"/>
              </a:lnSpc>
              <a:spcBef>
                <a:spcPct val="50000"/>
              </a:spcBef>
              <a:spcAft>
                <a:spcPct val="0"/>
              </a:spcAft>
              <a:buClrTx/>
              <a:buSzTx/>
              <a:buFontTx/>
              <a:buNone/>
              <a:defRPr/>
            </a:pPr>
            <a:r>
              <a:rPr lang="ru-RU" altLang="ru-RU" sz="1100" dirty="0">
                <a:solidFill>
                  <a:schemeClr val="tx1"/>
                </a:solidFill>
                <a:latin typeface="Tahoma" pitchFamily="34" charset="0"/>
                <a:cs typeface="Tahoma" pitchFamily="34" charset="0"/>
              </a:rPr>
              <a:t>Подготовка документа-</a:t>
            </a:r>
            <a:r>
              <a:rPr lang="ru-RU" altLang="ru-RU" sz="1100" dirty="0" err="1">
                <a:solidFill>
                  <a:schemeClr val="tx1"/>
                </a:solidFill>
                <a:latin typeface="Tahoma" pitchFamily="34" charset="0"/>
                <a:cs typeface="Tahoma" pitchFamily="34" charset="0"/>
              </a:rPr>
              <a:t>ции</a:t>
            </a:r>
            <a:endParaRPr lang="ru-RU" altLang="ru-RU" sz="1100" dirty="0">
              <a:solidFill>
                <a:schemeClr val="tx1"/>
              </a:solidFill>
              <a:latin typeface="Tahoma" pitchFamily="34" charset="0"/>
              <a:cs typeface="Tahoma" pitchFamily="34" charset="0"/>
            </a:endParaRPr>
          </a:p>
        </p:txBody>
      </p:sp>
      <p:sp>
        <p:nvSpPr>
          <p:cNvPr id="145426" name="Прямоугольная выноска 45"/>
          <p:cNvSpPr>
            <a:spLocks noChangeArrowheads="1"/>
          </p:cNvSpPr>
          <p:nvPr/>
        </p:nvSpPr>
        <p:spPr bwMode="auto">
          <a:xfrm>
            <a:off x="2463800" y="2473325"/>
            <a:ext cx="936625" cy="612775"/>
          </a:xfrm>
          <a:prstGeom prst="wedgeRectCallout">
            <a:avLst>
              <a:gd name="adj1" fmla="val -32296"/>
              <a:gd name="adj2" fmla="val 154227"/>
            </a:avLst>
          </a:prstGeom>
          <a:solidFill>
            <a:srgbClr val="F9E383">
              <a:alpha val="50195"/>
            </a:srgbClr>
          </a:solidFill>
          <a:ln w="12700" algn="ctr">
            <a:solidFill>
              <a:srgbClr val="CC3300"/>
            </a:solidFill>
            <a:round/>
            <a:headEnd/>
            <a:tailEnd/>
          </a:ln>
        </p:spPr>
        <p:txBody>
          <a:bodyPr anchor="ctr"/>
          <a:lstStyle/>
          <a:p>
            <a:pPr eaLnBrk="0" hangingPunct="0">
              <a:lnSpc>
                <a:spcPct val="110000"/>
              </a:lnSpc>
              <a:spcBef>
                <a:spcPct val="50000"/>
              </a:spcBef>
            </a:pPr>
            <a:r>
              <a:rPr lang="ru-RU" altLang="ru-RU" sz="1100">
                <a:latin typeface="Tahoma" pitchFamily="34" charset="0"/>
                <a:cs typeface="Tahoma" pitchFamily="34" charset="0"/>
              </a:rPr>
              <a:t>Сбор и проверка документов</a:t>
            </a:r>
          </a:p>
        </p:txBody>
      </p:sp>
      <p:sp>
        <p:nvSpPr>
          <p:cNvPr id="17432" name="Прямоугольная выноска 46"/>
          <p:cNvSpPr>
            <a:spLocks noChangeArrowheads="1"/>
          </p:cNvSpPr>
          <p:nvPr/>
        </p:nvSpPr>
        <p:spPr bwMode="auto">
          <a:xfrm>
            <a:off x="3687763" y="4057650"/>
            <a:ext cx="865187" cy="612775"/>
          </a:xfrm>
          <a:prstGeom prst="wedgeRectCallout">
            <a:avLst>
              <a:gd name="adj1" fmla="val -24611"/>
              <a:gd name="adj2" fmla="val -85199"/>
            </a:avLst>
          </a:prstGeom>
          <a:solidFill>
            <a:schemeClr val="bg1">
              <a:alpha val="50195"/>
            </a:schemeClr>
          </a:solidFill>
          <a:ln w="3175" algn="ctr">
            <a:solidFill>
              <a:schemeClr val="bg1">
                <a:lumMod val="50000"/>
              </a:schemeClr>
            </a:solidFill>
            <a:round/>
            <a:headEnd/>
            <a:tailEnd/>
          </a:ln>
        </p:spPr>
        <p:txBody>
          <a:bodyPr anchor="ct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nSpc>
                <a:spcPct val="110000"/>
              </a:lnSpc>
              <a:spcBef>
                <a:spcPct val="50000"/>
              </a:spcBef>
              <a:spcAft>
                <a:spcPct val="0"/>
              </a:spcAft>
              <a:buClrTx/>
              <a:buSzTx/>
              <a:buFontTx/>
              <a:buNone/>
              <a:defRPr/>
            </a:pPr>
            <a:r>
              <a:rPr lang="ru-RU" altLang="ru-RU" sz="1100" dirty="0">
                <a:solidFill>
                  <a:schemeClr val="tx1"/>
                </a:solidFill>
                <a:latin typeface="Tahoma" pitchFamily="34" charset="0"/>
                <a:cs typeface="Tahoma" pitchFamily="34" charset="0"/>
              </a:rPr>
              <a:t>Ожидание предложений</a:t>
            </a:r>
          </a:p>
        </p:txBody>
      </p:sp>
      <p:cxnSp>
        <p:nvCxnSpPr>
          <p:cNvPr id="17433" name="Прямая соединительная линия 52"/>
          <p:cNvCxnSpPr>
            <a:cxnSpLocks noChangeShapeType="1"/>
          </p:cNvCxnSpPr>
          <p:nvPr/>
        </p:nvCxnSpPr>
        <p:spPr bwMode="auto">
          <a:xfrm>
            <a:off x="4572000" y="2039938"/>
            <a:ext cx="0" cy="1620837"/>
          </a:xfrm>
          <a:prstGeom prst="line">
            <a:avLst/>
          </a:prstGeom>
          <a:noFill/>
          <a:ln w="9525" algn="ctr">
            <a:solidFill>
              <a:schemeClr val="bg1">
                <a:lumMod val="50000"/>
              </a:schemeClr>
            </a:solidFill>
            <a:prstDash val="dash"/>
            <a:round/>
            <a:headEnd/>
            <a:tailEnd/>
          </a:ln>
          <a:effectLst/>
          <a:extLst/>
        </p:spPr>
      </p:cxnSp>
      <p:cxnSp>
        <p:nvCxnSpPr>
          <p:cNvPr id="17434" name="Прямая соединительная линия 53"/>
          <p:cNvCxnSpPr>
            <a:cxnSpLocks noChangeShapeType="1"/>
          </p:cNvCxnSpPr>
          <p:nvPr/>
        </p:nvCxnSpPr>
        <p:spPr bwMode="auto">
          <a:xfrm>
            <a:off x="5778500" y="2039938"/>
            <a:ext cx="0" cy="1620837"/>
          </a:xfrm>
          <a:prstGeom prst="line">
            <a:avLst/>
          </a:prstGeom>
          <a:noFill/>
          <a:ln w="9525" algn="ctr">
            <a:solidFill>
              <a:schemeClr val="bg1">
                <a:lumMod val="50000"/>
              </a:schemeClr>
            </a:solidFill>
            <a:prstDash val="dash"/>
            <a:round/>
            <a:headEnd/>
            <a:tailEnd/>
          </a:ln>
          <a:effectLst/>
          <a:extLst/>
        </p:spPr>
      </p:cxnSp>
      <p:cxnSp>
        <p:nvCxnSpPr>
          <p:cNvPr id="17435" name="Прямая соединительная линия 55"/>
          <p:cNvCxnSpPr>
            <a:cxnSpLocks noChangeShapeType="1"/>
          </p:cNvCxnSpPr>
          <p:nvPr/>
        </p:nvCxnSpPr>
        <p:spPr bwMode="auto">
          <a:xfrm>
            <a:off x="6958013" y="2039938"/>
            <a:ext cx="0" cy="1620837"/>
          </a:xfrm>
          <a:prstGeom prst="line">
            <a:avLst/>
          </a:prstGeom>
          <a:noFill/>
          <a:ln w="9525" algn="ctr">
            <a:solidFill>
              <a:schemeClr val="bg1">
                <a:lumMod val="50000"/>
              </a:schemeClr>
            </a:solidFill>
            <a:prstDash val="dash"/>
            <a:round/>
            <a:headEnd/>
            <a:tailEnd/>
          </a:ln>
          <a:effectLst/>
          <a:extLst/>
        </p:spPr>
      </p:cxnSp>
      <p:cxnSp>
        <p:nvCxnSpPr>
          <p:cNvPr id="17436" name="Прямая соединительная линия 56"/>
          <p:cNvCxnSpPr>
            <a:cxnSpLocks noChangeShapeType="1"/>
          </p:cNvCxnSpPr>
          <p:nvPr/>
        </p:nvCxnSpPr>
        <p:spPr bwMode="auto">
          <a:xfrm>
            <a:off x="7937500" y="2039938"/>
            <a:ext cx="0" cy="1620837"/>
          </a:xfrm>
          <a:prstGeom prst="line">
            <a:avLst/>
          </a:prstGeom>
          <a:noFill/>
          <a:ln w="9525" algn="ctr">
            <a:solidFill>
              <a:schemeClr val="bg1">
                <a:lumMod val="50000"/>
              </a:schemeClr>
            </a:solidFill>
            <a:prstDash val="dash"/>
            <a:round/>
            <a:headEnd/>
            <a:tailEnd/>
          </a:ln>
          <a:effectLst/>
          <a:extLst/>
        </p:spPr>
      </p:cxnSp>
      <p:sp>
        <p:nvSpPr>
          <p:cNvPr id="145432" name="Прямоугольная выноска 57"/>
          <p:cNvSpPr>
            <a:spLocks noChangeArrowheads="1"/>
          </p:cNvSpPr>
          <p:nvPr/>
        </p:nvSpPr>
        <p:spPr bwMode="auto">
          <a:xfrm>
            <a:off x="4643438" y="2473325"/>
            <a:ext cx="1081087" cy="612775"/>
          </a:xfrm>
          <a:prstGeom prst="wedgeRectCallout">
            <a:avLst>
              <a:gd name="adj1" fmla="val -30532"/>
              <a:gd name="adj2" fmla="val 151120"/>
            </a:avLst>
          </a:prstGeom>
          <a:solidFill>
            <a:srgbClr val="F9E383">
              <a:alpha val="50195"/>
            </a:srgbClr>
          </a:solidFill>
          <a:ln w="12700" algn="ctr">
            <a:solidFill>
              <a:srgbClr val="CC3300"/>
            </a:solidFill>
            <a:round/>
            <a:headEnd/>
            <a:tailEnd/>
          </a:ln>
        </p:spPr>
        <p:txBody>
          <a:bodyPr anchor="ctr"/>
          <a:lstStyle/>
          <a:p>
            <a:pPr eaLnBrk="0" hangingPunct="0">
              <a:lnSpc>
                <a:spcPct val="110000"/>
              </a:lnSpc>
              <a:spcBef>
                <a:spcPct val="50000"/>
              </a:spcBef>
            </a:pPr>
            <a:r>
              <a:rPr lang="ru-RU" altLang="ru-RU" sz="1100">
                <a:latin typeface="Tahoma" pitchFamily="34" charset="0"/>
                <a:cs typeface="Tahoma" pitchFamily="34" charset="0"/>
              </a:rPr>
              <a:t>Предложения участников</a:t>
            </a:r>
          </a:p>
        </p:txBody>
      </p:sp>
      <p:cxnSp>
        <p:nvCxnSpPr>
          <p:cNvPr id="145433" name="Прямая соединительная линия 58"/>
          <p:cNvCxnSpPr>
            <a:cxnSpLocks noChangeShapeType="1"/>
          </p:cNvCxnSpPr>
          <p:nvPr/>
        </p:nvCxnSpPr>
        <p:spPr bwMode="auto">
          <a:xfrm>
            <a:off x="4567238" y="3652838"/>
            <a:ext cx="0" cy="215900"/>
          </a:xfrm>
          <a:prstGeom prst="line">
            <a:avLst/>
          </a:prstGeom>
          <a:noFill/>
          <a:ln w="44450" algn="ctr">
            <a:solidFill>
              <a:srgbClr val="CC3300"/>
            </a:solidFill>
            <a:round/>
            <a:headEnd/>
            <a:tailEnd/>
          </a:ln>
        </p:spPr>
      </p:cxnSp>
      <p:sp>
        <p:nvSpPr>
          <p:cNvPr id="17440" name="Прямоугольная выноска 60"/>
          <p:cNvSpPr>
            <a:spLocks noChangeArrowheads="1"/>
          </p:cNvSpPr>
          <p:nvPr/>
        </p:nvSpPr>
        <p:spPr bwMode="auto">
          <a:xfrm>
            <a:off x="5273675" y="1304925"/>
            <a:ext cx="1081088" cy="612775"/>
          </a:xfrm>
          <a:prstGeom prst="wedgeRectCallout">
            <a:avLst>
              <a:gd name="adj1" fmla="val 27125"/>
              <a:gd name="adj2" fmla="val 62500"/>
            </a:avLst>
          </a:prstGeom>
          <a:solidFill>
            <a:schemeClr val="bg1">
              <a:alpha val="50195"/>
            </a:schemeClr>
          </a:solidFill>
          <a:ln w="3175" algn="ctr">
            <a:solidFill>
              <a:schemeClr val="bg1">
                <a:lumMod val="50000"/>
              </a:schemeClr>
            </a:solidFill>
            <a:round/>
            <a:headEnd/>
            <a:tailEnd/>
          </a:ln>
          <a:effectLst/>
        </p:spPr>
        <p:txBody>
          <a:bodyPr anchor="ctr"/>
          <a:lstStyle/>
          <a:p>
            <a:pPr eaLnBrk="0" hangingPunct="0">
              <a:lnSpc>
                <a:spcPct val="110000"/>
              </a:lnSpc>
              <a:spcBef>
                <a:spcPct val="50000"/>
              </a:spcBef>
              <a:defRPr/>
            </a:pPr>
            <a:r>
              <a:rPr lang="ru-RU" altLang="ru-RU" sz="1100" dirty="0">
                <a:latin typeface="Tahoma" pitchFamily="34" charset="0"/>
                <a:cs typeface="Tahoma" pitchFamily="34" charset="0"/>
              </a:rPr>
              <a:t>Протоколы рассмотрения предложений</a:t>
            </a:r>
          </a:p>
        </p:txBody>
      </p:sp>
      <p:sp>
        <p:nvSpPr>
          <p:cNvPr id="17441" name="Прямоугольная выноска 61"/>
          <p:cNvSpPr>
            <a:spLocks noChangeArrowheads="1"/>
          </p:cNvSpPr>
          <p:nvPr/>
        </p:nvSpPr>
        <p:spPr bwMode="auto">
          <a:xfrm>
            <a:off x="4614863" y="4054475"/>
            <a:ext cx="1163637" cy="612775"/>
          </a:xfrm>
          <a:prstGeom prst="wedgeRectCallout">
            <a:avLst>
              <a:gd name="adj1" fmla="val -24611"/>
              <a:gd name="adj2" fmla="val -85199"/>
            </a:avLst>
          </a:prstGeom>
          <a:solidFill>
            <a:schemeClr val="bg1">
              <a:alpha val="50195"/>
            </a:schemeClr>
          </a:solidFill>
          <a:ln w="3175" algn="ctr">
            <a:solidFill>
              <a:schemeClr val="bg1">
                <a:lumMod val="50000"/>
              </a:schemeClr>
            </a:solidFill>
            <a:round/>
            <a:headEnd/>
            <a:tailEnd/>
          </a:ln>
        </p:spPr>
        <p:txBody>
          <a:bodyPr anchor="ct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nSpc>
                <a:spcPct val="110000"/>
              </a:lnSpc>
              <a:spcBef>
                <a:spcPct val="50000"/>
              </a:spcBef>
              <a:spcAft>
                <a:spcPct val="0"/>
              </a:spcAft>
              <a:buClrTx/>
              <a:buSzTx/>
              <a:buFontTx/>
              <a:buNone/>
              <a:defRPr/>
            </a:pPr>
            <a:r>
              <a:rPr lang="ru-RU" altLang="ru-RU" sz="1100" dirty="0">
                <a:solidFill>
                  <a:schemeClr val="tx1"/>
                </a:solidFill>
                <a:latin typeface="Tahoma" pitchFamily="34" charset="0"/>
                <a:cs typeface="Tahoma" pitchFamily="34" charset="0"/>
              </a:rPr>
              <a:t>Сбор предложений участников</a:t>
            </a:r>
          </a:p>
        </p:txBody>
      </p:sp>
      <p:sp>
        <p:nvSpPr>
          <p:cNvPr id="17443" name="Прямоугольная выноска 64"/>
          <p:cNvSpPr>
            <a:spLocks noChangeArrowheads="1"/>
          </p:cNvSpPr>
          <p:nvPr/>
        </p:nvSpPr>
        <p:spPr bwMode="auto">
          <a:xfrm>
            <a:off x="6397625" y="1304925"/>
            <a:ext cx="936625" cy="612775"/>
          </a:xfrm>
          <a:prstGeom prst="wedgeRectCallout">
            <a:avLst>
              <a:gd name="adj1" fmla="val 16819"/>
              <a:gd name="adj2" fmla="val 62500"/>
            </a:avLst>
          </a:prstGeom>
          <a:solidFill>
            <a:schemeClr val="bg1">
              <a:alpha val="50195"/>
            </a:schemeClr>
          </a:solidFill>
          <a:ln w="3175" algn="ctr">
            <a:solidFill>
              <a:schemeClr val="bg1">
                <a:lumMod val="50000"/>
              </a:schemeClr>
            </a:solidFill>
            <a:round/>
            <a:headEnd/>
            <a:tailEnd/>
          </a:ln>
          <a:effectLst/>
        </p:spPr>
        <p:txBody>
          <a:bodyPr anchor="ctr"/>
          <a:lstStyle/>
          <a:p>
            <a:pPr eaLnBrk="0" hangingPunct="0">
              <a:lnSpc>
                <a:spcPct val="110000"/>
              </a:lnSpc>
              <a:spcBef>
                <a:spcPct val="50000"/>
              </a:spcBef>
              <a:defRPr/>
            </a:pPr>
            <a:r>
              <a:rPr lang="ru-RU" altLang="ru-RU" sz="1100" dirty="0">
                <a:latin typeface="Tahoma" pitchFamily="34" charset="0"/>
                <a:cs typeface="Tahoma" pitchFamily="34" charset="0"/>
              </a:rPr>
              <a:t>Протокол выбора победителя</a:t>
            </a:r>
          </a:p>
        </p:txBody>
      </p:sp>
      <p:sp>
        <p:nvSpPr>
          <p:cNvPr id="145437" name="Прямоугольная выноска 65"/>
          <p:cNvSpPr>
            <a:spLocks noChangeArrowheads="1"/>
          </p:cNvSpPr>
          <p:nvPr/>
        </p:nvSpPr>
        <p:spPr bwMode="auto">
          <a:xfrm>
            <a:off x="5830888" y="2478088"/>
            <a:ext cx="1079500" cy="611187"/>
          </a:xfrm>
          <a:prstGeom prst="wedgeRectCallout">
            <a:avLst>
              <a:gd name="adj1" fmla="val -35824"/>
              <a:gd name="adj2" fmla="val 154227"/>
            </a:avLst>
          </a:prstGeom>
          <a:solidFill>
            <a:srgbClr val="F9E383">
              <a:alpha val="50195"/>
            </a:srgbClr>
          </a:solidFill>
          <a:ln w="12700" algn="ctr">
            <a:solidFill>
              <a:srgbClr val="CC3300"/>
            </a:solidFill>
            <a:round/>
            <a:headEnd/>
            <a:tailEnd/>
          </a:ln>
        </p:spPr>
        <p:txBody>
          <a:bodyPr anchor="ctr"/>
          <a:lstStyle/>
          <a:p>
            <a:pPr eaLnBrk="0" hangingPunct="0">
              <a:lnSpc>
                <a:spcPct val="110000"/>
              </a:lnSpc>
              <a:spcBef>
                <a:spcPct val="50000"/>
              </a:spcBef>
            </a:pPr>
            <a:r>
              <a:rPr lang="ru-RU" altLang="ru-RU" sz="1100">
                <a:latin typeface="Tahoma" pitchFamily="34" charset="0"/>
                <a:cs typeface="Tahoma" pitchFamily="34" charset="0"/>
              </a:rPr>
              <a:t>Проведение оценки предложений</a:t>
            </a:r>
          </a:p>
        </p:txBody>
      </p:sp>
      <p:sp>
        <p:nvSpPr>
          <p:cNvPr id="17445" name="Прямоугольная выноска 66"/>
          <p:cNvSpPr>
            <a:spLocks noChangeArrowheads="1"/>
          </p:cNvSpPr>
          <p:nvPr/>
        </p:nvSpPr>
        <p:spPr bwMode="auto">
          <a:xfrm>
            <a:off x="5854700" y="4054475"/>
            <a:ext cx="1079500" cy="612775"/>
          </a:xfrm>
          <a:prstGeom prst="wedgeRectCallout">
            <a:avLst>
              <a:gd name="adj1" fmla="val -24611"/>
              <a:gd name="adj2" fmla="val -85199"/>
            </a:avLst>
          </a:prstGeom>
          <a:solidFill>
            <a:schemeClr val="bg1">
              <a:alpha val="50195"/>
            </a:schemeClr>
          </a:solidFill>
          <a:ln w="3175" algn="ctr">
            <a:solidFill>
              <a:schemeClr val="bg1">
                <a:lumMod val="50000"/>
              </a:schemeClr>
            </a:solidFill>
            <a:round/>
            <a:headEnd/>
            <a:tailEnd/>
          </a:ln>
        </p:spPr>
        <p:txBody>
          <a:bodyPr anchor="ct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nSpc>
                <a:spcPct val="110000"/>
              </a:lnSpc>
              <a:spcBef>
                <a:spcPct val="50000"/>
              </a:spcBef>
              <a:spcAft>
                <a:spcPct val="0"/>
              </a:spcAft>
              <a:buClrTx/>
              <a:buSzTx/>
              <a:buFontTx/>
              <a:buNone/>
              <a:defRPr/>
            </a:pPr>
            <a:r>
              <a:rPr lang="ru-RU" altLang="ru-RU" sz="1100" dirty="0">
                <a:solidFill>
                  <a:schemeClr val="tx1"/>
                </a:solidFill>
                <a:latin typeface="Tahoma" pitchFamily="34" charset="0"/>
                <a:cs typeface="Tahoma" pitchFamily="34" charset="0"/>
              </a:rPr>
              <a:t>Оценка предложений участников</a:t>
            </a:r>
          </a:p>
        </p:txBody>
      </p:sp>
      <p:sp>
        <p:nvSpPr>
          <p:cNvPr id="17446" name="Прямоугольная выноска 69"/>
          <p:cNvSpPr>
            <a:spLocks noChangeArrowheads="1"/>
          </p:cNvSpPr>
          <p:nvPr/>
        </p:nvSpPr>
        <p:spPr bwMode="auto">
          <a:xfrm>
            <a:off x="6983413" y="4057650"/>
            <a:ext cx="971550" cy="612775"/>
          </a:xfrm>
          <a:prstGeom prst="wedgeRectCallout">
            <a:avLst>
              <a:gd name="adj1" fmla="val -24611"/>
              <a:gd name="adj2" fmla="val -85199"/>
            </a:avLst>
          </a:prstGeom>
          <a:solidFill>
            <a:schemeClr val="bg1">
              <a:alpha val="50195"/>
            </a:schemeClr>
          </a:solidFill>
          <a:ln w="3175" algn="ctr">
            <a:solidFill>
              <a:schemeClr val="bg1">
                <a:lumMod val="50000"/>
              </a:schemeClr>
            </a:solidFill>
            <a:round/>
            <a:headEnd/>
            <a:tailEnd/>
          </a:ln>
        </p:spPr>
        <p:txBody>
          <a:bodyPr anchor="ct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nSpc>
                <a:spcPct val="110000"/>
              </a:lnSpc>
              <a:spcBef>
                <a:spcPct val="50000"/>
              </a:spcBef>
              <a:spcAft>
                <a:spcPct val="0"/>
              </a:spcAft>
              <a:buClrTx/>
              <a:buSzTx/>
              <a:buFontTx/>
              <a:buNone/>
              <a:defRPr/>
            </a:pPr>
            <a:r>
              <a:rPr lang="ru-RU" altLang="ru-RU" sz="1100" dirty="0">
                <a:solidFill>
                  <a:schemeClr val="tx1"/>
                </a:solidFill>
                <a:latin typeface="Tahoma" pitchFamily="34" charset="0"/>
                <a:cs typeface="Tahoma" pitchFamily="34" charset="0"/>
              </a:rPr>
              <a:t>Подготовка договора</a:t>
            </a:r>
          </a:p>
        </p:txBody>
      </p:sp>
      <p:sp>
        <p:nvSpPr>
          <p:cNvPr id="17448" name="Прямоугольная выноска 71"/>
          <p:cNvSpPr>
            <a:spLocks noChangeArrowheads="1"/>
          </p:cNvSpPr>
          <p:nvPr/>
        </p:nvSpPr>
        <p:spPr bwMode="auto">
          <a:xfrm>
            <a:off x="7437438" y="1304925"/>
            <a:ext cx="1042987" cy="612775"/>
          </a:xfrm>
          <a:prstGeom prst="wedgeRectCallout">
            <a:avLst>
              <a:gd name="adj1" fmla="val 16819"/>
              <a:gd name="adj2" fmla="val 62500"/>
            </a:avLst>
          </a:prstGeom>
          <a:solidFill>
            <a:schemeClr val="bg1">
              <a:alpha val="50195"/>
            </a:schemeClr>
          </a:solidFill>
          <a:ln w="3175" algn="ctr">
            <a:solidFill>
              <a:schemeClr val="bg1">
                <a:lumMod val="50000"/>
              </a:schemeClr>
            </a:solidFill>
            <a:round/>
            <a:headEnd/>
            <a:tailEnd/>
          </a:ln>
          <a:effectLst/>
        </p:spPr>
        <p:txBody>
          <a:bodyPr anchor="ctr"/>
          <a:lstStyle/>
          <a:p>
            <a:pPr eaLnBrk="0" hangingPunct="0">
              <a:lnSpc>
                <a:spcPct val="110000"/>
              </a:lnSpc>
              <a:spcBef>
                <a:spcPct val="50000"/>
              </a:spcBef>
              <a:defRPr/>
            </a:pPr>
            <a:r>
              <a:rPr lang="ru-RU" altLang="ru-RU" sz="1100" dirty="0">
                <a:latin typeface="Tahoma" pitchFamily="34" charset="0"/>
                <a:cs typeface="Tahoma" pitchFamily="34" charset="0"/>
              </a:rPr>
              <a:t>Договор с поставщиком</a:t>
            </a:r>
          </a:p>
        </p:txBody>
      </p:sp>
      <p:sp>
        <p:nvSpPr>
          <p:cNvPr id="145441" name="Прямоугольная выноска 74"/>
          <p:cNvSpPr>
            <a:spLocks noChangeArrowheads="1"/>
          </p:cNvSpPr>
          <p:nvPr/>
        </p:nvSpPr>
        <p:spPr bwMode="auto">
          <a:xfrm>
            <a:off x="6983413" y="2478088"/>
            <a:ext cx="935037" cy="611187"/>
          </a:xfrm>
          <a:prstGeom prst="wedgeRectCallout">
            <a:avLst>
              <a:gd name="adj1" fmla="val -35824"/>
              <a:gd name="adj2" fmla="val 154227"/>
            </a:avLst>
          </a:prstGeom>
          <a:solidFill>
            <a:srgbClr val="F9E383">
              <a:alpha val="50195"/>
            </a:srgbClr>
          </a:solidFill>
          <a:ln w="12700" algn="ctr">
            <a:solidFill>
              <a:srgbClr val="CC3300"/>
            </a:solidFill>
            <a:round/>
            <a:headEnd/>
            <a:tailEnd/>
          </a:ln>
        </p:spPr>
        <p:txBody>
          <a:bodyPr anchor="ctr"/>
          <a:lstStyle/>
          <a:p>
            <a:pPr eaLnBrk="0" hangingPunct="0">
              <a:lnSpc>
                <a:spcPct val="110000"/>
              </a:lnSpc>
              <a:spcBef>
                <a:spcPct val="50000"/>
              </a:spcBef>
            </a:pPr>
            <a:r>
              <a:rPr lang="ru-RU" altLang="ru-RU" sz="1100">
                <a:latin typeface="Tahoma" pitchFamily="34" charset="0"/>
                <a:cs typeface="Tahoma" pitchFamily="34" charset="0"/>
              </a:rPr>
              <a:t>Срок рассмотрения жалоб</a:t>
            </a:r>
          </a:p>
        </p:txBody>
      </p:sp>
      <p:graphicFrame>
        <p:nvGraphicFramePr>
          <p:cNvPr id="76" name="Таблица 75"/>
          <p:cNvGraphicFramePr>
            <a:graphicFrameLocks noGrp="1"/>
          </p:cNvGraphicFramePr>
          <p:nvPr/>
        </p:nvGraphicFramePr>
        <p:xfrm>
          <a:off x="107950" y="4756150"/>
          <a:ext cx="8856663" cy="854075"/>
        </p:xfrm>
        <a:graphic>
          <a:graphicData uri="http://schemas.openxmlformats.org/drawingml/2006/table">
            <a:tbl>
              <a:tblPr/>
              <a:tblGrid>
                <a:gridCol w="944563"/>
                <a:gridCol w="1031875"/>
                <a:gridCol w="1600200"/>
                <a:gridCol w="944562"/>
                <a:gridCol w="1235075"/>
                <a:gridCol w="2092325"/>
                <a:gridCol w="1008063"/>
              </a:tblGrid>
              <a:tr h="854075">
                <a:tc>
                  <a:txBody>
                    <a:bodyPr/>
                    <a:lstStyle>
                      <a:lvl1pPr eaLnBrk="0" hangingPunct="0">
                        <a:spcBef>
                          <a:spcPct val="20000"/>
                        </a:spcBef>
                        <a:spcAft>
                          <a:spcPct val="50000"/>
                        </a:spcAft>
                        <a:buClr>
                          <a:srgbClr val="CC0000"/>
                        </a:buClr>
                        <a:buSzPct val="60000"/>
                        <a:buFont typeface="Wingdings" pitchFamily="2" charset="2"/>
                        <a:defRPr sz="20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defRPr>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defRPr sz="20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defRPr sz="1400">
                          <a:solidFill>
                            <a:srgbClr val="5B0917"/>
                          </a:solidFill>
                          <a:latin typeface="Arial" charset="0"/>
                        </a:defRPr>
                      </a:lvl4pPr>
                      <a:lvl5pPr marL="2057400" indent="-228600" eaLnBrk="0" hangingPunct="0">
                        <a:spcBef>
                          <a:spcPct val="20000"/>
                        </a:spcBef>
                        <a:buClr>
                          <a:srgbClr val="CC0000"/>
                        </a:buClr>
                        <a:buFont typeface="Arial" charset="0"/>
                        <a:defRPr sz="12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defRPr sz="12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defRPr sz="12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defRPr sz="12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defRPr sz="1200">
                          <a:solidFill>
                            <a:srgbClr val="5B091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992600"/>
                          </a:solidFill>
                          <a:effectLst/>
                          <a:latin typeface="Tahoma" pitchFamily="34" charset="0"/>
                          <a:cs typeface="Tahoma" pitchFamily="34" charset="0"/>
                        </a:rPr>
                        <a:t>Включен в план закупок</a:t>
                      </a:r>
                    </a:p>
                  </a:txBody>
                  <a:tcPr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spcAft>
                          <a:spcPct val="50000"/>
                        </a:spcAft>
                        <a:buClr>
                          <a:srgbClr val="CC0000"/>
                        </a:buClr>
                        <a:buSzPct val="60000"/>
                        <a:buFont typeface="Wingdings" pitchFamily="2" charset="2"/>
                        <a:defRPr sz="20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defRPr>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defRPr sz="20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defRPr sz="1400">
                          <a:solidFill>
                            <a:srgbClr val="5B0917"/>
                          </a:solidFill>
                          <a:latin typeface="Arial" charset="0"/>
                        </a:defRPr>
                      </a:lvl4pPr>
                      <a:lvl5pPr marL="2057400" indent="-228600" eaLnBrk="0" hangingPunct="0">
                        <a:spcBef>
                          <a:spcPct val="20000"/>
                        </a:spcBef>
                        <a:buClr>
                          <a:srgbClr val="CC0000"/>
                        </a:buClr>
                        <a:buFont typeface="Arial" charset="0"/>
                        <a:defRPr sz="12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defRPr sz="12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defRPr sz="12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defRPr sz="12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defRPr sz="1200">
                          <a:solidFill>
                            <a:srgbClr val="5B091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smtClean="0">
                          <a:ln>
                            <a:noFill/>
                          </a:ln>
                          <a:solidFill>
                            <a:srgbClr val="992600"/>
                          </a:solidFill>
                          <a:effectLst/>
                          <a:latin typeface="Tahoma" pitchFamily="34" charset="0"/>
                          <a:cs typeface="Tahoma" pitchFamily="34" charset="0"/>
                        </a:rPr>
                        <a:t>Публикация извещения об объявлении закупки</a:t>
                      </a:r>
                    </a:p>
                  </a:txBody>
                  <a:tcPr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spcAft>
                          <a:spcPct val="50000"/>
                        </a:spcAft>
                        <a:buClr>
                          <a:srgbClr val="CC0000"/>
                        </a:buClr>
                        <a:buSzPct val="60000"/>
                        <a:buFont typeface="Wingdings" pitchFamily="2" charset="2"/>
                        <a:defRPr sz="20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defRPr>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defRPr sz="20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defRPr sz="1400">
                          <a:solidFill>
                            <a:srgbClr val="5B0917"/>
                          </a:solidFill>
                          <a:latin typeface="Arial" charset="0"/>
                        </a:defRPr>
                      </a:lvl4pPr>
                      <a:lvl5pPr marL="2057400" indent="-228600" eaLnBrk="0" hangingPunct="0">
                        <a:spcBef>
                          <a:spcPct val="20000"/>
                        </a:spcBef>
                        <a:buClr>
                          <a:srgbClr val="CC0000"/>
                        </a:buClr>
                        <a:buFont typeface="Arial" charset="0"/>
                        <a:defRPr sz="12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defRPr sz="12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defRPr sz="12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defRPr sz="12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defRPr sz="1200">
                          <a:solidFill>
                            <a:srgbClr val="5B091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smtClean="0">
                          <a:ln>
                            <a:noFill/>
                          </a:ln>
                          <a:solidFill>
                            <a:srgbClr val="992600"/>
                          </a:solidFill>
                          <a:effectLst/>
                          <a:latin typeface="Tahoma" pitchFamily="34" charset="0"/>
                          <a:cs typeface="Tahoma" pitchFamily="34" charset="0"/>
                        </a:rPr>
                        <a:t>Квалификационный отбор</a:t>
                      </a:r>
                    </a:p>
                  </a:txBody>
                  <a:tcPr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spcAft>
                          <a:spcPct val="50000"/>
                        </a:spcAft>
                        <a:buClr>
                          <a:srgbClr val="CC0000"/>
                        </a:buClr>
                        <a:buSzPct val="60000"/>
                        <a:buFont typeface="Wingdings" pitchFamily="2" charset="2"/>
                        <a:defRPr sz="20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defRPr>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defRPr sz="20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defRPr sz="1400">
                          <a:solidFill>
                            <a:srgbClr val="5B0917"/>
                          </a:solidFill>
                          <a:latin typeface="Arial" charset="0"/>
                        </a:defRPr>
                      </a:lvl4pPr>
                      <a:lvl5pPr marL="2057400" indent="-228600" eaLnBrk="0" hangingPunct="0">
                        <a:spcBef>
                          <a:spcPct val="20000"/>
                        </a:spcBef>
                        <a:buClr>
                          <a:srgbClr val="CC0000"/>
                        </a:buClr>
                        <a:buFont typeface="Arial" charset="0"/>
                        <a:defRPr sz="12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defRPr sz="12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defRPr sz="12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defRPr sz="12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defRPr sz="1200">
                          <a:solidFill>
                            <a:srgbClr val="5B091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992600"/>
                          </a:solidFill>
                          <a:effectLst/>
                          <a:latin typeface="Tahoma" pitchFamily="34" charset="0"/>
                          <a:cs typeface="Tahoma" pitchFamily="34" charset="0"/>
                        </a:rPr>
                        <a:t>Объявлена закупка</a:t>
                      </a:r>
                    </a:p>
                  </a:txBody>
                  <a:tcPr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spcAft>
                          <a:spcPct val="50000"/>
                        </a:spcAft>
                        <a:buClr>
                          <a:srgbClr val="CC0000"/>
                        </a:buClr>
                        <a:buSzPct val="60000"/>
                        <a:buFont typeface="Wingdings" pitchFamily="2" charset="2"/>
                        <a:defRPr sz="20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defRPr>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defRPr sz="20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defRPr sz="1400">
                          <a:solidFill>
                            <a:srgbClr val="5B0917"/>
                          </a:solidFill>
                          <a:latin typeface="Arial" charset="0"/>
                        </a:defRPr>
                      </a:lvl4pPr>
                      <a:lvl5pPr marL="2057400" indent="-228600" eaLnBrk="0" hangingPunct="0">
                        <a:spcBef>
                          <a:spcPct val="20000"/>
                        </a:spcBef>
                        <a:buClr>
                          <a:srgbClr val="CC0000"/>
                        </a:buClr>
                        <a:buFont typeface="Arial" charset="0"/>
                        <a:defRPr sz="12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defRPr sz="12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defRPr sz="12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defRPr sz="12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defRPr sz="1200">
                          <a:solidFill>
                            <a:srgbClr val="5B091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smtClean="0">
                          <a:ln>
                            <a:noFill/>
                          </a:ln>
                          <a:solidFill>
                            <a:srgbClr val="992600"/>
                          </a:solidFill>
                          <a:effectLst/>
                          <a:latin typeface="Tahoma" pitchFamily="34" charset="0"/>
                          <a:cs typeface="Tahoma" pitchFamily="34" charset="0"/>
                        </a:rPr>
                        <a:t>Сбор предложений участников</a:t>
                      </a:r>
                    </a:p>
                  </a:txBody>
                  <a:tcPr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spcAft>
                          <a:spcPct val="50000"/>
                        </a:spcAft>
                        <a:buClr>
                          <a:srgbClr val="CC0000"/>
                        </a:buClr>
                        <a:buSzPct val="60000"/>
                        <a:buFont typeface="Wingdings" pitchFamily="2" charset="2"/>
                        <a:defRPr sz="20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defRPr>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defRPr sz="20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defRPr sz="1400">
                          <a:solidFill>
                            <a:srgbClr val="5B0917"/>
                          </a:solidFill>
                          <a:latin typeface="Arial" charset="0"/>
                        </a:defRPr>
                      </a:lvl4pPr>
                      <a:lvl5pPr marL="2057400" indent="-228600" eaLnBrk="0" hangingPunct="0">
                        <a:spcBef>
                          <a:spcPct val="20000"/>
                        </a:spcBef>
                        <a:buClr>
                          <a:srgbClr val="CC0000"/>
                        </a:buClr>
                        <a:buFont typeface="Arial" charset="0"/>
                        <a:defRPr sz="12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defRPr sz="12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defRPr sz="12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defRPr sz="12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defRPr sz="1200">
                          <a:solidFill>
                            <a:srgbClr val="5B091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smtClean="0">
                          <a:ln>
                            <a:noFill/>
                          </a:ln>
                          <a:solidFill>
                            <a:srgbClr val="992600"/>
                          </a:solidFill>
                          <a:effectLst/>
                          <a:latin typeface="Tahoma" pitchFamily="34" charset="0"/>
                          <a:cs typeface="Tahoma" pitchFamily="34" charset="0"/>
                        </a:rPr>
                        <a:t>Работа закупочной комиссии</a:t>
                      </a:r>
                    </a:p>
                  </a:txBody>
                  <a:tcPr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spcAft>
                          <a:spcPct val="50000"/>
                        </a:spcAft>
                        <a:buClr>
                          <a:srgbClr val="CC0000"/>
                        </a:buClr>
                        <a:buSzPct val="60000"/>
                        <a:buFont typeface="Wingdings" pitchFamily="2" charset="2"/>
                        <a:defRPr sz="20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defRPr>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defRPr sz="20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defRPr sz="1400">
                          <a:solidFill>
                            <a:srgbClr val="5B0917"/>
                          </a:solidFill>
                          <a:latin typeface="Arial" charset="0"/>
                        </a:defRPr>
                      </a:lvl4pPr>
                      <a:lvl5pPr marL="2057400" indent="-228600" eaLnBrk="0" hangingPunct="0">
                        <a:spcBef>
                          <a:spcPct val="20000"/>
                        </a:spcBef>
                        <a:buClr>
                          <a:srgbClr val="CC0000"/>
                        </a:buClr>
                        <a:buFont typeface="Arial" charset="0"/>
                        <a:defRPr sz="12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defRPr sz="12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defRPr sz="12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defRPr sz="12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defRPr sz="1200">
                          <a:solidFill>
                            <a:srgbClr val="5B091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992600"/>
                          </a:solidFill>
                          <a:effectLst/>
                          <a:latin typeface="Tahoma" pitchFamily="34" charset="0"/>
                          <a:cs typeface="Tahoma" pitchFamily="34" charset="0"/>
                        </a:rPr>
                        <a:t>Завершена с выбором победителя</a:t>
                      </a:r>
                    </a:p>
                  </a:txBody>
                  <a:tcPr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cxnSp>
        <p:nvCxnSpPr>
          <p:cNvPr id="145460" name="Прямая со стрелкой 2"/>
          <p:cNvCxnSpPr>
            <a:cxnSpLocks noChangeShapeType="1"/>
          </p:cNvCxnSpPr>
          <p:nvPr/>
        </p:nvCxnSpPr>
        <p:spPr bwMode="auto">
          <a:xfrm>
            <a:off x="2074863" y="5419725"/>
            <a:ext cx="1612900" cy="0"/>
          </a:xfrm>
          <a:prstGeom prst="straightConnector1">
            <a:avLst/>
          </a:prstGeom>
          <a:noFill/>
          <a:ln w="19050" algn="ctr">
            <a:solidFill>
              <a:srgbClr val="CC3300"/>
            </a:solidFill>
            <a:round/>
            <a:headEnd type="arrow" w="med" len="med"/>
            <a:tailEnd type="arrow" w="med" len="med"/>
          </a:ln>
        </p:spPr>
      </p:cxnSp>
      <p:sp>
        <p:nvSpPr>
          <p:cNvPr id="145461" name="TextBox 3"/>
          <p:cNvSpPr txBox="1">
            <a:spLocks noChangeArrowheads="1"/>
          </p:cNvSpPr>
          <p:nvPr/>
        </p:nvSpPr>
        <p:spPr bwMode="auto">
          <a:xfrm>
            <a:off x="2509838" y="5505450"/>
            <a:ext cx="655637" cy="277813"/>
          </a:xfrm>
          <a:prstGeom prst="rect">
            <a:avLst/>
          </a:prstGeom>
          <a:noFill/>
          <a:ln w="9525">
            <a:noFill/>
            <a:miter lim="800000"/>
            <a:headEnd/>
            <a:tailEnd/>
          </a:ln>
        </p:spPr>
        <p:txBody>
          <a:bodyPr wrap="none">
            <a:spAutoFit/>
          </a:bodyPr>
          <a:lstStyle/>
          <a:p>
            <a:r>
              <a:rPr lang="en-US" altLang="ru-RU" sz="1200" b="1">
                <a:latin typeface="Tahoma" pitchFamily="34" charset="0"/>
                <a:cs typeface="Tahoma" pitchFamily="34" charset="0"/>
              </a:rPr>
              <a:t>I </a:t>
            </a:r>
            <a:r>
              <a:rPr lang="ru-RU" altLang="ru-RU" sz="1200" b="1">
                <a:latin typeface="Tahoma" pitchFamily="34" charset="0"/>
                <a:cs typeface="Tahoma" pitchFamily="34" charset="0"/>
              </a:rPr>
              <a:t>этап</a:t>
            </a:r>
          </a:p>
        </p:txBody>
      </p:sp>
      <p:cxnSp>
        <p:nvCxnSpPr>
          <p:cNvPr id="145462" name="Прямая со стрелкой 54"/>
          <p:cNvCxnSpPr>
            <a:cxnSpLocks noChangeShapeType="1"/>
          </p:cNvCxnSpPr>
          <p:nvPr/>
        </p:nvCxnSpPr>
        <p:spPr bwMode="auto">
          <a:xfrm>
            <a:off x="3703638" y="5419725"/>
            <a:ext cx="4248150" cy="0"/>
          </a:xfrm>
          <a:prstGeom prst="straightConnector1">
            <a:avLst/>
          </a:prstGeom>
          <a:noFill/>
          <a:ln w="19050" algn="ctr">
            <a:solidFill>
              <a:srgbClr val="CC3300"/>
            </a:solidFill>
            <a:round/>
            <a:headEnd type="arrow" w="med" len="med"/>
            <a:tailEnd type="arrow" w="med" len="med"/>
          </a:ln>
        </p:spPr>
      </p:cxnSp>
      <p:sp>
        <p:nvSpPr>
          <p:cNvPr id="145463" name="TextBox 55"/>
          <p:cNvSpPr txBox="1">
            <a:spLocks noChangeArrowheads="1"/>
          </p:cNvSpPr>
          <p:nvPr/>
        </p:nvSpPr>
        <p:spPr bwMode="auto">
          <a:xfrm>
            <a:off x="5330825" y="5507038"/>
            <a:ext cx="728663" cy="276225"/>
          </a:xfrm>
          <a:prstGeom prst="rect">
            <a:avLst/>
          </a:prstGeom>
          <a:noFill/>
          <a:ln w="9525">
            <a:noFill/>
            <a:miter lim="800000"/>
            <a:headEnd/>
            <a:tailEnd/>
          </a:ln>
        </p:spPr>
        <p:txBody>
          <a:bodyPr wrap="none">
            <a:spAutoFit/>
          </a:bodyPr>
          <a:lstStyle/>
          <a:p>
            <a:r>
              <a:rPr lang="en-US" altLang="ru-RU" sz="1200" b="1">
                <a:latin typeface="Tahoma" pitchFamily="34" charset="0"/>
                <a:cs typeface="Tahoma" pitchFamily="34" charset="0"/>
              </a:rPr>
              <a:t>II </a:t>
            </a:r>
            <a:r>
              <a:rPr lang="ru-RU" altLang="ru-RU" sz="1200" b="1">
                <a:latin typeface="Tahoma" pitchFamily="34" charset="0"/>
                <a:cs typeface="Tahoma" pitchFamily="34" charset="0"/>
              </a:rPr>
              <a:t>этап</a:t>
            </a:r>
          </a:p>
        </p:txBody>
      </p:sp>
      <p:pic>
        <p:nvPicPr>
          <p:cNvPr id="145464" name="Рисунок 2"/>
          <p:cNvPicPr>
            <a:picLocks noChangeAspect="1"/>
          </p:cNvPicPr>
          <p:nvPr/>
        </p:nvPicPr>
        <p:blipFill>
          <a:blip r:embed="rId4"/>
          <a:srcRect/>
          <a:stretch>
            <a:fillRect/>
          </a:stretch>
        </p:blipFill>
        <p:spPr bwMode="auto">
          <a:xfrm>
            <a:off x="342900" y="1441450"/>
            <a:ext cx="503238" cy="503238"/>
          </a:xfrm>
          <a:prstGeom prst="rect">
            <a:avLst/>
          </a:prstGeom>
          <a:noFill/>
          <a:ln w="9525">
            <a:noFill/>
            <a:miter lim="800000"/>
            <a:headEnd/>
            <a:tailEnd/>
          </a:ln>
        </p:spPr>
      </p:pic>
      <p:sp>
        <p:nvSpPr>
          <p:cNvPr id="64" name="Прямоугольная выноска 64"/>
          <p:cNvSpPr>
            <a:spLocks noChangeArrowheads="1"/>
          </p:cNvSpPr>
          <p:nvPr/>
        </p:nvSpPr>
        <p:spPr bwMode="auto">
          <a:xfrm>
            <a:off x="5902325" y="5969000"/>
            <a:ext cx="1944688" cy="612775"/>
          </a:xfrm>
          <a:prstGeom prst="wedgeRectCallout">
            <a:avLst>
              <a:gd name="adj1" fmla="val 17857"/>
              <a:gd name="adj2" fmla="val -63610"/>
            </a:avLst>
          </a:prstGeom>
          <a:solidFill>
            <a:schemeClr val="bg1">
              <a:alpha val="50195"/>
            </a:schemeClr>
          </a:solidFill>
          <a:ln w="3175" algn="ctr">
            <a:solidFill>
              <a:schemeClr val="bg1">
                <a:lumMod val="50000"/>
              </a:schemeClr>
            </a:solidFill>
            <a:round/>
            <a:headEnd/>
            <a:tailEnd/>
          </a:ln>
          <a:effectLst/>
        </p:spPr>
        <p:txBody>
          <a:bodyPr anchor="ctr"/>
          <a:lstStyle/>
          <a:p>
            <a:pPr eaLnBrk="0" hangingPunct="0">
              <a:lnSpc>
                <a:spcPct val="110000"/>
              </a:lnSpc>
              <a:spcBef>
                <a:spcPct val="50000"/>
              </a:spcBef>
              <a:defRPr/>
            </a:pPr>
            <a:r>
              <a:rPr lang="ru-RU" altLang="ru-RU" sz="1100" dirty="0">
                <a:latin typeface="Tahoma" pitchFamily="34" charset="0"/>
                <a:cs typeface="Tahoma" pitchFamily="34" charset="0"/>
              </a:rPr>
              <a:t>Загружаем с ЭТП Протокол по результатам торгов</a:t>
            </a:r>
          </a:p>
        </p:txBody>
      </p:sp>
      <p:pic>
        <p:nvPicPr>
          <p:cNvPr id="145466" name="Picture 44"/>
          <p:cNvPicPr>
            <a:picLocks noChangeAspect="1" noChangeArrowheads="1"/>
          </p:cNvPicPr>
          <p:nvPr/>
        </p:nvPicPr>
        <p:blipFill>
          <a:blip r:embed="rId5"/>
          <a:srcRect/>
          <a:stretch>
            <a:fillRect/>
          </a:stretch>
        </p:blipFill>
        <p:spPr bwMode="auto">
          <a:xfrm>
            <a:off x="423863" y="5592763"/>
            <a:ext cx="342900" cy="381000"/>
          </a:xfrm>
          <a:prstGeom prst="rect">
            <a:avLst/>
          </a:prstGeom>
          <a:noFill/>
          <a:ln w="9525">
            <a:noFill/>
            <a:miter lim="800000"/>
            <a:headEnd/>
            <a:tailEnd/>
          </a:ln>
        </p:spPr>
      </p:pic>
      <p:sp>
        <p:nvSpPr>
          <p:cNvPr id="75" name="Прямоугольная выноска 17"/>
          <p:cNvSpPr>
            <a:spLocks noChangeArrowheads="1"/>
          </p:cNvSpPr>
          <p:nvPr/>
        </p:nvSpPr>
        <p:spPr bwMode="auto">
          <a:xfrm>
            <a:off x="207963" y="5956300"/>
            <a:ext cx="720725" cy="612775"/>
          </a:xfrm>
          <a:prstGeom prst="wedgeRectCallout">
            <a:avLst>
              <a:gd name="adj1" fmla="val -21377"/>
              <a:gd name="adj2" fmla="val -57797"/>
            </a:avLst>
          </a:prstGeom>
          <a:solidFill>
            <a:schemeClr val="bg1">
              <a:alpha val="50195"/>
            </a:schemeClr>
          </a:solidFill>
          <a:ln w="3175" algn="ctr">
            <a:solidFill>
              <a:schemeClr val="bg1">
                <a:lumMod val="50000"/>
              </a:schemeClr>
            </a:solidFill>
            <a:round/>
            <a:headEnd/>
            <a:tailEnd/>
          </a:ln>
          <a:effectLst/>
        </p:spPr>
        <p:txBody>
          <a:bodyPr anchor="ct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nSpc>
                <a:spcPct val="110000"/>
              </a:lnSpc>
              <a:spcBef>
                <a:spcPct val="50000"/>
              </a:spcBef>
              <a:spcAft>
                <a:spcPct val="0"/>
              </a:spcAft>
              <a:buClrTx/>
              <a:buSzTx/>
              <a:buFontTx/>
              <a:buNone/>
              <a:defRPr/>
            </a:pPr>
            <a:r>
              <a:rPr lang="ru-RU" altLang="ru-RU" sz="1100" dirty="0">
                <a:solidFill>
                  <a:schemeClr val="tx1"/>
                </a:solidFill>
                <a:latin typeface="Tahoma" pitchFamily="34" charset="0"/>
                <a:cs typeface="Tahoma" pitchFamily="34" charset="0"/>
              </a:rPr>
              <a:t>План закупок на ЕИС</a:t>
            </a:r>
          </a:p>
        </p:txBody>
      </p:sp>
      <p:pic>
        <p:nvPicPr>
          <p:cNvPr id="145468" name="Picture 44"/>
          <p:cNvPicPr>
            <a:picLocks noChangeAspect="1" noChangeArrowheads="1"/>
          </p:cNvPicPr>
          <p:nvPr/>
        </p:nvPicPr>
        <p:blipFill>
          <a:blip r:embed="rId5"/>
          <a:srcRect/>
          <a:stretch>
            <a:fillRect/>
          </a:stretch>
        </p:blipFill>
        <p:spPr bwMode="auto">
          <a:xfrm>
            <a:off x="8372475" y="5592763"/>
            <a:ext cx="342900" cy="381000"/>
          </a:xfrm>
          <a:prstGeom prst="rect">
            <a:avLst/>
          </a:prstGeom>
          <a:noFill/>
          <a:ln w="9525">
            <a:noFill/>
            <a:miter lim="800000"/>
            <a:headEnd/>
            <a:tailEnd/>
          </a:ln>
        </p:spPr>
      </p:pic>
      <p:sp>
        <p:nvSpPr>
          <p:cNvPr id="78" name="Прямоугольная выноска 17"/>
          <p:cNvSpPr>
            <a:spLocks noChangeArrowheads="1"/>
          </p:cNvSpPr>
          <p:nvPr/>
        </p:nvSpPr>
        <p:spPr bwMode="auto">
          <a:xfrm>
            <a:off x="7910513" y="5961063"/>
            <a:ext cx="1116012" cy="612775"/>
          </a:xfrm>
          <a:prstGeom prst="wedgeRectCallout">
            <a:avLst>
              <a:gd name="adj1" fmla="val -28178"/>
              <a:gd name="adj2" fmla="val -62520"/>
            </a:avLst>
          </a:prstGeom>
          <a:solidFill>
            <a:schemeClr val="bg1">
              <a:alpha val="50195"/>
            </a:schemeClr>
          </a:solidFill>
          <a:ln w="3175" algn="ctr">
            <a:solidFill>
              <a:schemeClr val="bg1">
                <a:lumMod val="50000"/>
              </a:schemeClr>
            </a:solidFill>
            <a:round/>
            <a:headEnd/>
            <a:tailEnd/>
          </a:ln>
          <a:effectLst/>
        </p:spPr>
        <p:txBody>
          <a:bodyPr anchor="ct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nSpc>
                <a:spcPct val="110000"/>
              </a:lnSpc>
              <a:spcBef>
                <a:spcPct val="50000"/>
              </a:spcBef>
              <a:spcAft>
                <a:spcPct val="0"/>
              </a:spcAft>
              <a:buClrTx/>
              <a:buSzTx/>
              <a:buFontTx/>
              <a:buNone/>
              <a:defRPr/>
            </a:pPr>
            <a:r>
              <a:rPr lang="ru-RU" altLang="ru-RU" sz="1100" dirty="0">
                <a:solidFill>
                  <a:schemeClr val="tx1"/>
                </a:solidFill>
                <a:latin typeface="Tahoma" pitchFamily="34" charset="0"/>
                <a:cs typeface="Tahoma" pitchFamily="34" charset="0"/>
              </a:rPr>
              <a:t>Публикуем результаты торгов на ЕИС</a:t>
            </a:r>
          </a:p>
        </p:txBody>
      </p:sp>
      <p:pic>
        <p:nvPicPr>
          <p:cNvPr id="145470" name="Picture 45"/>
          <p:cNvPicPr>
            <a:picLocks noChangeAspect="1" noChangeArrowheads="1"/>
          </p:cNvPicPr>
          <p:nvPr/>
        </p:nvPicPr>
        <p:blipFill>
          <a:blip r:embed="rId6"/>
          <a:srcRect/>
          <a:stretch>
            <a:fillRect/>
          </a:stretch>
        </p:blipFill>
        <p:spPr bwMode="auto">
          <a:xfrm>
            <a:off x="1408113" y="5589588"/>
            <a:ext cx="314325" cy="371475"/>
          </a:xfrm>
          <a:prstGeom prst="rect">
            <a:avLst/>
          </a:prstGeom>
          <a:noFill/>
          <a:ln w="9525">
            <a:noFill/>
            <a:miter lim="800000"/>
            <a:headEnd/>
            <a:tailEnd/>
          </a:ln>
        </p:spPr>
      </p:pic>
      <p:sp>
        <p:nvSpPr>
          <p:cNvPr id="62" name="Прямоугольная выноска 17"/>
          <p:cNvSpPr>
            <a:spLocks noChangeArrowheads="1"/>
          </p:cNvSpPr>
          <p:nvPr/>
        </p:nvSpPr>
        <p:spPr bwMode="auto">
          <a:xfrm>
            <a:off x="1095375" y="5954713"/>
            <a:ext cx="1008063" cy="612775"/>
          </a:xfrm>
          <a:prstGeom prst="wedgeRectCallout">
            <a:avLst>
              <a:gd name="adj1" fmla="val -24571"/>
              <a:gd name="adj2" fmla="val -59284"/>
            </a:avLst>
          </a:prstGeom>
          <a:solidFill>
            <a:schemeClr val="bg1">
              <a:alpha val="50195"/>
            </a:schemeClr>
          </a:solidFill>
          <a:ln w="3175" algn="ctr">
            <a:solidFill>
              <a:schemeClr val="bg1">
                <a:lumMod val="50000"/>
              </a:schemeClr>
            </a:solidFill>
            <a:round/>
            <a:headEnd/>
            <a:tailEnd/>
          </a:ln>
          <a:effectLst/>
        </p:spPr>
        <p:txBody>
          <a:bodyPr anchor="ct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nSpc>
                <a:spcPct val="110000"/>
              </a:lnSpc>
              <a:spcBef>
                <a:spcPct val="50000"/>
              </a:spcBef>
              <a:spcAft>
                <a:spcPct val="0"/>
              </a:spcAft>
              <a:buClrTx/>
              <a:buSzTx/>
              <a:buFontTx/>
              <a:buNone/>
              <a:defRPr/>
            </a:pPr>
            <a:r>
              <a:rPr lang="ru-RU" altLang="ru-RU" sz="1100" dirty="0">
                <a:solidFill>
                  <a:schemeClr val="tx1"/>
                </a:solidFill>
                <a:latin typeface="Tahoma" pitchFamily="34" charset="0"/>
                <a:cs typeface="Tahoma" pitchFamily="34" charset="0"/>
              </a:rPr>
              <a:t>Публикация</a:t>
            </a:r>
            <a:r>
              <a:rPr lang="en-US" altLang="ru-RU" sz="1100" dirty="0">
                <a:solidFill>
                  <a:schemeClr val="tx1"/>
                </a:solidFill>
                <a:latin typeface="Tahoma" pitchFamily="34" charset="0"/>
                <a:cs typeface="Tahoma" pitchFamily="34" charset="0"/>
              </a:rPr>
              <a:t> </a:t>
            </a:r>
            <a:r>
              <a:rPr lang="ru-RU" altLang="ru-RU" sz="1100" dirty="0">
                <a:solidFill>
                  <a:schemeClr val="tx1"/>
                </a:solidFill>
                <a:latin typeface="Tahoma" pitchFamily="34" charset="0"/>
                <a:cs typeface="Tahoma" pitchFamily="34" charset="0"/>
              </a:rPr>
              <a:t>извещения на ЭТП</a:t>
            </a:r>
          </a:p>
        </p:txBody>
      </p:sp>
      <p:pic>
        <p:nvPicPr>
          <p:cNvPr id="145472" name="Picture 45"/>
          <p:cNvPicPr>
            <a:picLocks noChangeAspect="1" noChangeArrowheads="1"/>
          </p:cNvPicPr>
          <p:nvPr/>
        </p:nvPicPr>
        <p:blipFill>
          <a:blip r:embed="rId6"/>
          <a:srcRect/>
          <a:stretch>
            <a:fillRect/>
          </a:stretch>
        </p:blipFill>
        <p:spPr bwMode="auto">
          <a:xfrm>
            <a:off x="6708775" y="5597525"/>
            <a:ext cx="314325" cy="371475"/>
          </a:xfrm>
          <a:prstGeom prst="rect">
            <a:avLst/>
          </a:prstGeom>
          <a:noFill/>
          <a:ln w="9525">
            <a:noFill/>
            <a:miter lim="800000"/>
            <a:headEnd/>
            <a:tailEnd/>
          </a:ln>
        </p:spPr>
      </p:pic>
    </p:spTree>
  </p:cSld>
  <p:clrMapOvr>
    <a:masterClrMapping/>
  </p:clrMapOvr>
  <p:transition advTm="355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375" y="0"/>
            <a:ext cx="5975350" cy="1079500"/>
          </a:xfrm>
        </p:spPr>
        <p:txBody>
          <a:bodyPr/>
          <a:lstStyle/>
          <a:p>
            <a:pPr>
              <a:defRPr/>
            </a:pPr>
            <a:r>
              <a:rPr lang="ru-RU" dirty="0" smtClean="0"/>
              <a:t>Синергия </a:t>
            </a:r>
            <a:r>
              <a:rPr lang="ru-RU" dirty="0"/>
              <a:t>совместного использования</a:t>
            </a:r>
          </a:p>
        </p:txBody>
      </p:sp>
      <p:grpSp>
        <p:nvGrpSpPr>
          <p:cNvPr id="112642" name="Группа 3"/>
          <p:cNvGrpSpPr>
            <a:grpSpLocks/>
          </p:cNvGrpSpPr>
          <p:nvPr/>
        </p:nvGrpSpPr>
        <p:grpSpPr bwMode="auto">
          <a:xfrm>
            <a:off x="612775" y="1311275"/>
            <a:ext cx="3295650" cy="4487863"/>
            <a:chOff x="5235575" y="1197546"/>
            <a:chExt cx="3297238" cy="4489042"/>
          </a:xfrm>
        </p:grpSpPr>
        <p:sp>
          <p:nvSpPr>
            <p:cNvPr id="40" name="Овал 39"/>
            <p:cNvSpPr/>
            <p:nvPr/>
          </p:nvSpPr>
          <p:spPr bwMode="auto">
            <a:xfrm>
              <a:off x="5292753" y="2412303"/>
              <a:ext cx="1440557" cy="1438653"/>
            </a:xfrm>
            <a:prstGeom prst="ellipse">
              <a:avLst/>
            </a:prstGeom>
            <a:solidFill>
              <a:srgbClr val="F9E383">
                <a:alpha val="50000"/>
              </a:srgbClr>
            </a:solidFill>
            <a:ln w="44450" cap="flat" cmpd="sng" algn="ctr">
              <a:solidFill>
                <a:schemeClr val="accent1">
                  <a:lumMod val="40000"/>
                  <a:lumOff val="60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dirty="0">
                <a:solidFill>
                  <a:srgbClr val="000000"/>
                </a:solidFill>
                <a:cs typeface="+mn-cs"/>
              </a:endParaRPr>
            </a:p>
          </p:txBody>
        </p:sp>
        <p:sp>
          <p:nvSpPr>
            <p:cNvPr id="38" name="Овал 37"/>
            <p:cNvSpPr/>
            <p:nvPr/>
          </p:nvSpPr>
          <p:spPr bwMode="auto">
            <a:xfrm>
              <a:off x="6517305" y="2404363"/>
              <a:ext cx="1438968" cy="1438653"/>
            </a:xfrm>
            <a:prstGeom prst="ellipse">
              <a:avLst/>
            </a:prstGeom>
            <a:solidFill>
              <a:srgbClr val="F9E383">
                <a:alpha val="50000"/>
              </a:srgbClr>
            </a:solidFill>
            <a:ln w="44450" cap="flat" cmpd="sng" algn="ctr">
              <a:solidFill>
                <a:schemeClr val="accent1">
                  <a:lumMod val="40000"/>
                  <a:lumOff val="60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dirty="0">
                <a:solidFill>
                  <a:srgbClr val="000000"/>
                </a:solidFill>
                <a:cs typeface="+mn-cs"/>
              </a:endParaRPr>
            </a:p>
          </p:txBody>
        </p:sp>
        <p:sp>
          <p:nvSpPr>
            <p:cNvPr id="112659" name="TextBox 16"/>
            <p:cNvSpPr txBox="1">
              <a:spLocks noChangeArrowheads="1"/>
            </p:cNvSpPr>
            <p:nvPr/>
          </p:nvSpPr>
          <p:spPr bwMode="auto">
            <a:xfrm>
              <a:off x="6305550" y="1197546"/>
              <a:ext cx="581025" cy="461913"/>
            </a:xfrm>
            <a:prstGeom prst="rect">
              <a:avLst/>
            </a:prstGeom>
            <a:noFill/>
            <a:ln w="9525">
              <a:noFill/>
              <a:miter lim="800000"/>
              <a:headEnd/>
              <a:tailEnd/>
            </a:ln>
          </p:spPr>
          <p:txBody>
            <a:bodyPr wrap="none">
              <a:spAutoFit/>
            </a:bodyPr>
            <a:lstStyle/>
            <a:p>
              <a:pPr eaLnBrk="0" hangingPunct="0"/>
              <a:r>
                <a:rPr lang="ru-RU" altLang="ru-RU" sz="2400" b="1" u="sng">
                  <a:solidFill>
                    <a:srgbClr val="606060"/>
                  </a:solidFill>
                </a:rPr>
                <a:t>УХ</a:t>
              </a:r>
            </a:p>
          </p:txBody>
        </p:sp>
        <p:sp>
          <p:nvSpPr>
            <p:cNvPr id="112660" name="TextBox 26"/>
            <p:cNvSpPr txBox="1">
              <a:spLocks noChangeArrowheads="1"/>
            </p:cNvSpPr>
            <p:nvPr/>
          </p:nvSpPr>
          <p:spPr bwMode="auto">
            <a:xfrm>
              <a:off x="5256213" y="5086350"/>
              <a:ext cx="3276600" cy="600238"/>
            </a:xfrm>
            <a:prstGeom prst="rect">
              <a:avLst/>
            </a:prstGeom>
            <a:noFill/>
            <a:ln w="9525">
              <a:noFill/>
              <a:miter lim="800000"/>
              <a:headEnd/>
              <a:tailEnd/>
            </a:ln>
          </p:spPr>
          <p:txBody>
            <a:bodyPr>
              <a:spAutoFit/>
            </a:bodyPr>
            <a:lstStyle/>
            <a:p>
              <a:pPr eaLnBrk="0" hangingPunct="0">
                <a:spcBef>
                  <a:spcPts val="600"/>
                </a:spcBef>
              </a:pPr>
              <a:r>
                <a:rPr lang="ru-RU" altLang="ru-RU" sz="1400">
                  <a:solidFill>
                    <a:srgbClr val="000000"/>
                  </a:solidFill>
                </a:rPr>
                <a:t>Долгосрочные контракты</a:t>
              </a:r>
            </a:p>
            <a:p>
              <a:pPr eaLnBrk="0" hangingPunct="0">
                <a:spcBef>
                  <a:spcPts val="600"/>
                </a:spcBef>
              </a:pPr>
              <a:r>
                <a:rPr lang="en-US" altLang="ru-RU" sz="1400">
                  <a:solidFill>
                    <a:srgbClr val="000000"/>
                  </a:solidFill>
                </a:rPr>
                <a:t>223-</a:t>
              </a:r>
              <a:r>
                <a:rPr lang="ru-RU" altLang="ru-RU" sz="1400">
                  <a:solidFill>
                    <a:srgbClr val="000000"/>
                  </a:solidFill>
                </a:rPr>
                <a:t>ФЗ</a:t>
              </a:r>
            </a:p>
          </p:txBody>
        </p:sp>
        <p:sp>
          <p:nvSpPr>
            <p:cNvPr id="42" name="Овал 41"/>
            <p:cNvSpPr/>
            <p:nvPr/>
          </p:nvSpPr>
          <p:spPr bwMode="auto">
            <a:xfrm>
              <a:off x="6733309" y="3123690"/>
              <a:ext cx="1438968" cy="1438653"/>
            </a:xfrm>
            <a:prstGeom prst="ellipse">
              <a:avLst/>
            </a:prstGeom>
            <a:solidFill>
              <a:srgbClr val="F9E383">
                <a:alpha val="50000"/>
              </a:srgbClr>
            </a:solidFill>
            <a:ln w="44450" cap="flat" cmpd="sng" algn="ctr">
              <a:solidFill>
                <a:schemeClr val="accent1">
                  <a:lumMod val="40000"/>
                  <a:lumOff val="60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dirty="0">
                <a:solidFill>
                  <a:srgbClr val="000000"/>
                </a:solidFill>
                <a:cs typeface="+mn-cs"/>
              </a:endParaRPr>
            </a:p>
          </p:txBody>
        </p:sp>
        <p:sp>
          <p:nvSpPr>
            <p:cNvPr id="112662" name="TextBox 43"/>
            <p:cNvSpPr txBox="1">
              <a:spLocks noChangeArrowheads="1"/>
            </p:cNvSpPr>
            <p:nvPr/>
          </p:nvSpPr>
          <p:spPr bwMode="auto">
            <a:xfrm>
              <a:off x="5372100" y="2805113"/>
              <a:ext cx="1203325" cy="461962"/>
            </a:xfrm>
            <a:prstGeom prst="rect">
              <a:avLst/>
            </a:prstGeom>
            <a:noFill/>
            <a:ln w="9525">
              <a:noFill/>
              <a:miter lim="800000"/>
              <a:headEnd/>
              <a:tailEnd/>
            </a:ln>
          </p:spPr>
          <p:txBody>
            <a:bodyPr>
              <a:spAutoFit/>
            </a:bodyPr>
            <a:lstStyle/>
            <a:p>
              <a:pPr algn="ctr" eaLnBrk="0" hangingPunct="0"/>
              <a:r>
                <a:rPr lang="ru-RU" altLang="ru-RU" sz="1200">
                  <a:solidFill>
                    <a:srgbClr val="000000"/>
                  </a:solidFill>
                </a:rPr>
                <a:t>Закупочные процедуры</a:t>
              </a:r>
            </a:p>
          </p:txBody>
        </p:sp>
        <p:sp>
          <p:nvSpPr>
            <p:cNvPr id="112663" name="TextBox 44"/>
            <p:cNvSpPr txBox="1">
              <a:spLocks noChangeArrowheads="1"/>
            </p:cNvSpPr>
            <p:nvPr/>
          </p:nvSpPr>
          <p:spPr bwMode="auto">
            <a:xfrm>
              <a:off x="6678613" y="2714625"/>
              <a:ext cx="1201737" cy="461963"/>
            </a:xfrm>
            <a:prstGeom prst="rect">
              <a:avLst/>
            </a:prstGeom>
            <a:noFill/>
            <a:ln w="9525">
              <a:noFill/>
              <a:miter lim="800000"/>
              <a:headEnd/>
              <a:tailEnd/>
            </a:ln>
          </p:spPr>
          <p:txBody>
            <a:bodyPr>
              <a:spAutoFit/>
            </a:bodyPr>
            <a:lstStyle/>
            <a:p>
              <a:pPr algn="ctr" eaLnBrk="0" hangingPunct="0"/>
              <a:r>
                <a:rPr lang="ru-RU" altLang="ru-RU" sz="1200">
                  <a:solidFill>
                    <a:srgbClr val="000000"/>
                  </a:solidFill>
                </a:rPr>
                <a:t>Категорийный менеджмент</a:t>
              </a:r>
            </a:p>
          </p:txBody>
        </p:sp>
        <p:sp>
          <p:nvSpPr>
            <p:cNvPr id="112664" name="TextBox 46"/>
            <p:cNvSpPr txBox="1">
              <a:spLocks noChangeArrowheads="1"/>
            </p:cNvSpPr>
            <p:nvPr/>
          </p:nvSpPr>
          <p:spPr bwMode="auto">
            <a:xfrm>
              <a:off x="6858000" y="3589338"/>
              <a:ext cx="1373188" cy="461962"/>
            </a:xfrm>
            <a:prstGeom prst="rect">
              <a:avLst/>
            </a:prstGeom>
            <a:noFill/>
            <a:ln w="9525">
              <a:noFill/>
              <a:miter lim="800000"/>
              <a:headEnd/>
              <a:tailEnd/>
            </a:ln>
          </p:spPr>
          <p:txBody>
            <a:bodyPr>
              <a:spAutoFit/>
            </a:bodyPr>
            <a:lstStyle/>
            <a:p>
              <a:pPr algn="ctr" eaLnBrk="0" hangingPunct="0"/>
              <a:r>
                <a:rPr lang="ru-RU" altLang="ru-RU" sz="1200">
                  <a:solidFill>
                    <a:srgbClr val="000000"/>
                  </a:solidFill>
                </a:rPr>
                <a:t>Долгосрочное планирование</a:t>
              </a:r>
            </a:p>
          </p:txBody>
        </p:sp>
        <p:sp>
          <p:nvSpPr>
            <p:cNvPr id="112665" name="TextBox 51"/>
            <p:cNvSpPr txBox="1">
              <a:spLocks noChangeArrowheads="1"/>
            </p:cNvSpPr>
            <p:nvPr/>
          </p:nvSpPr>
          <p:spPr bwMode="auto">
            <a:xfrm>
              <a:off x="5235575" y="1724539"/>
              <a:ext cx="2720976" cy="646044"/>
            </a:xfrm>
            <a:prstGeom prst="rect">
              <a:avLst/>
            </a:prstGeom>
            <a:noFill/>
            <a:ln w="9525">
              <a:noFill/>
              <a:miter lim="800000"/>
              <a:headEnd/>
              <a:tailEnd/>
            </a:ln>
          </p:spPr>
          <p:txBody>
            <a:bodyPr>
              <a:spAutoFit/>
            </a:bodyPr>
            <a:lstStyle/>
            <a:p>
              <a:pPr algn="ctr" eaLnBrk="0" hangingPunct="0"/>
              <a:r>
                <a:rPr lang="ru-RU" altLang="ru-RU" b="1">
                  <a:solidFill>
                    <a:srgbClr val="606060"/>
                  </a:solidFill>
                </a:rPr>
                <a:t>Корпоративные закупки</a:t>
              </a:r>
            </a:p>
          </p:txBody>
        </p:sp>
        <p:sp>
          <p:nvSpPr>
            <p:cNvPr id="41" name="Овал 40"/>
            <p:cNvSpPr/>
            <p:nvPr/>
          </p:nvSpPr>
          <p:spPr bwMode="auto">
            <a:xfrm>
              <a:off x="5556405" y="3266602"/>
              <a:ext cx="1438968" cy="1438653"/>
            </a:xfrm>
            <a:prstGeom prst="ellipse">
              <a:avLst/>
            </a:prstGeom>
            <a:solidFill>
              <a:srgbClr val="F9E383">
                <a:alpha val="50000"/>
              </a:srgbClr>
            </a:solidFill>
            <a:ln w="44450" cap="flat" cmpd="sng" algn="ctr">
              <a:solidFill>
                <a:schemeClr val="accent1">
                  <a:lumMod val="40000"/>
                  <a:lumOff val="60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dirty="0">
                <a:solidFill>
                  <a:srgbClr val="000000"/>
                </a:solidFill>
                <a:cs typeface="+mn-cs"/>
              </a:endParaRPr>
            </a:p>
          </p:txBody>
        </p:sp>
        <p:sp>
          <p:nvSpPr>
            <p:cNvPr id="112667" name="TextBox 45"/>
            <p:cNvSpPr txBox="1">
              <a:spLocks noChangeArrowheads="1"/>
            </p:cNvSpPr>
            <p:nvPr/>
          </p:nvSpPr>
          <p:spPr bwMode="auto">
            <a:xfrm>
              <a:off x="5556250" y="3790950"/>
              <a:ext cx="1373188" cy="461963"/>
            </a:xfrm>
            <a:prstGeom prst="rect">
              <a:avLst/>
            </a:prstGeom>
            <a:noFill/>
            <a:ln w="9525">
              <a:noFill/>
              <a:miter lim="800000"/>
              <a:headEnd/>
              <a:tailEnd/>
            </a:ln>
          </p:spPr>
          <p:txBody>
            <a:bodyPr>
              <a:spAutoFit/>
            </a:bodyPr>
            <a:lstStyle/>
            <a:p>
              <a:pPr algn="ctr" eaLnBrk="0" hangingPunct="0"/>
              <a:r>
                <a:rPr lang="ru-RU" altLang="ru-RU" sz="1200">
                  <a:solidFill>
                    <a:srgbClr val="000000"/>
                  </a:solidFill>
                </a:rPr>
                <a:t>Использование ресурсов группы</a:t>
              </a:r>
            </a:p>
          </p:txBody>
        </p:sp>
      </p:grpSp>
      <p:sp>
        <p:nvSpPr>
          <p:cNvPr id="76" name="Плюс 75"/>
          <p:cNvSpPr/>
          <p:nvPr/>
        </p:nvSpPr>
        <p:spPr bwMode="auto">
          <a:xfrm>
            <a:off x="4057650" y="3395663"/>
            <a:ext cx="1042988" cy="1044575"/>
          </a:xfrm>
          <a:prstGeom prst="mathPlus">
            <a:avLst/>
          </a:prstGeom>
          <a:solidFill>
            <a:schemeClr val="accent2">
              <a:alpha val="50000"/>
            </a:schemeClr>
          </a:solidFill>
          <a:ln w="44450" cap="flat" cmpd="sng" algn="ctr">
            <a:no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a:solidFill>
                <a:srgbClr val="000000"/>
              </a:solidFill>
              <a:cs typeface="+mn-cs"/>
            </a:endParaRPr>
          </a:p>
        </p:txBody>
      </p:sp>
      <p:pic>
        <p:nvPicPr>
          <p:cNvPr id="112644" name="Рисунок 27"/>
          <p:cNvPicPr>
            <a:picLocks noChangeAspect="1"/>
          </p:cNvPicPr>
          <p:nvPr/>
        </p:nvPicPr>
        <p:blipFill>
          <a:blip r:embed="rId3"/>
          <a:srcRect/>
          <a:stretch>
            <a:fillRect/>
          </a:stretch>
        </p:blipFill>
        <p:spPr bwMode="auto">
          <a:xfrm>
            <a:off x="3935413" y="3271838"/>
            <a:ext cx="1368425" cy="1262062"/>
          </a:xfrm>
          <a:prstGeom prst="rect">
            <a:avLst/>
          </a:prstGeom>
          <a:noFill/>
          <a:ln w="9525">
            <a:noFill/>
            <a:miter lim="800000"/>
            <a:headEnd/>
            <a:tailEnd/>
          </a:ln>
        </p:spPr>
      </p:pic>
      <p:grpSp>
        <p:nvGrpSpPr>
          <p:cNvPr id="112645" name="Группа 2"/>
          <p:cNvGrpSpPr>
            <a:grpSpLocks/>
          </p:cNvGrpSpPr>
          <p:nvPr/>
        </p:nvGrpSpPr>
        <p:grpSpPr bwMode="auto">
          <a:xfrm>
            <a:off x="5499100" y="1270000"/>
            <a:ext cx="2960688" cy="4689475"/>
            <a:chOff x="1033463" y="1125538"/>
            <a:chExt cx="2962275" cy="4690450"/>
          </a:xfrm>
        </p:grpSpPr>
        <p:sp>
          <p:nvSpPr>
            <p:cNvPr id="112646" name="TextBox 9"/>
            <p:cNvSpPr txBox="1">
              <a:spLocks noChangeArrowheads="1"/>
            </p:cNvSpPr>
            <p:nvPr/>
          </p:nvSpPr>
          <p:spPr bwMode="auto">
            <a:xfrm>
              <a:off x="1984375" y="1125538"/>
              <a:ext cx="817563" cy="461895"/>
            </a:xfrm>
            <a:prstGeom prst="rect">
              <a:avLst/>
            </a:prstGeom>
            <a:noFill/>
            <a:ln w="9525">
              <a:noFill/>
              <a:miter lim="800000"/>
              <a:headEnd/>
              <a:tailEnd/>
            </a:ln>
          </p:spPr>
          <p:txBody>
            <a:bodyPr wrap="none">
              <a:spAutoFit/>
            </a:bodyPr>
            <a:lstStyle/>
            <a:p>
              <a:pPr eaLnBrk="0" hangingPunct="0"/>
              <a:r>
                <a:rPr lang="en-US" altLang="ru-RU" sz="2400" b="1" u="sng">
                  <a:solidFill>
                    <a:srgbClr val="606060"/>
                  </a:solidFill>
                </a:rPr>
                <a:t>ERP</a:t>
              </a:r>
              <a:endParaRPr lang="ru-RU" altLang="ru-RU" sz="2400" b="1" u="sng">
                <a:solidFill>
                  <a:srgbClr val="606060"/>
                </a:solidFill>
              </a:endParaRPr>
            </a:p>
          </p:txBody>
        </p:sp>
        <p:sp>
          <p:nvSpPr>
            <p:cNvPr id="112647" name="TextBox 21"/>
            <p:cNvSpPr txBox="1">
              <a:spLocks noChangeArrowheads="1"/>
            </p:cNvSpPr>
            <p:nvPr/>
          </p:nvSpPr>
          <p:spPr bwMode="auto">
            <a:xfrm>
              <a:off x="1033463" y="1498678"/>
              <a:ext cx="2720846" cy="916178"/>
            </a:xfrm>
            <a:prstGeom prst="rect">
              <a:avLst/>
            </a:prstGeom>
            <a:noFill/>
            <a:ln w="9525">
              <a:noFill/>
              <a:miter lim="800000"/>
              <a:headEnd/>
              <a:tailEnd/>
            </a:ln>
          </p:spPr>
          <p:txBody>
            <a:bodyPr>
              <a:spAutoFit/>
            </a:bodyPr>
            <a:lstStyle/>
            <a:p>
              <a:pPr algn="ctr" eaLnBrk="0" hangingPunct="0"/>
              <a:r>
                <a:rPr lang="ru-RU" altLang="ru-RU" b="1">
                  <a:solidFill>
                    <a:srgbClr val="606060"/>
                  </a:solidFill>
                </a:rPr>
                <a:t>Оперативные </a:t>
              </a:r>
              <a:br>
                <a:rPr lang="ru-RU" altLang="ru-RU" b="1">
                  <a:solidFill>
                    <a:srgbClr val="606060"/>
                  </a:solidFill>
                </a:rPr>
              </a:br>
              <a:r>
                <a:rPr lang="ru-RU" altLang="ru-RU" b="1">
                  <a:solidFill>
                    <a:srgbClr val="606060"/>
                  </a:solidFill>
                </a:rPr>
                <a:t>и среднесрочные закупки</a:t>
              </a:r>
            </a:p>
          </p:txBody>
        </p:sp>
        <p:sp>
          <p:nvSpPr>
            <p:cNvPr id="53" name="Овал 52"/>
            <p:cNvSpPr/>
            <p:nvPr/>
          </p:nvSpPr>
          <p:spPr bwMode="auto">
            <a:xfrm>
              <a:off x="2126248" y="2403742"/>
              <a:ext cx="1439046" cy="1438574"/>
            </a:xfrm>
            <a:prstGeom prst="ellipse">
              <a:avLst/>
            </a:prstGeom>
            <a:solidFill>
              <a:schemeClr val="accent5">
                <a:lumMod val="90000"/>
                <a:alpha val="50000"/>
              </a:schemeClr>
            </a:solidFill>
            <a:ln w="44450" cap="flat" cmpd="sng" algn="ctr">
              <a:solidFill>
                <a:schemeClr val="bg1">
                  <a:lumMod val="95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dirty="0">
                <a:solidFill>
                  <a:srgbClr val="000000"/>
                </a:solidFill>
                <a:cs typeface="+mn-cs"/>
              </a:endParaRPr>
            </a:p>
          </p:txBody>
        </p:sp>
        <p:sp>
          <p:nvSpPr>
            <p:cNvPr id="54" name="Овал 53"/>
            <p:cNvSpPr/>
            <p:nvPr/>
          </p:nvSpPr>
          <p:spPr bwMode="auto">
            <a:xfrm>
              <a:off x="1062053" y="2440261"/>
              <a:ext cx="1440635" cy="1438574"/>
            </a:xfrm>
            <a:prstGeom prst="ellipse">
              <a:avLst/>
            </a:prstGeom>
            <a:solidFill>
              <a:schemeClr val="accent5">
                <a:lumMod val="90000"/>
                <a:alpha val="50000"/>
              </a:schemeClr>
            </a:solidFill>
            <a:ln w="44450" cap="flat" cmpd="sng" algn="ctr">
              <a:solidFill>
                <a:schemeClr val="bg1">
                  <a:lumMod val="95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dirty="0">
                <a:solidFill>
                  <a:srgbClr val="000000"/>
                </a:solidFill>
                <a:cs typeface="+mn-cs"/>
              </a:endParaRPr>
            </a:p>
          </p:txBody>
        </p:sp>
        <p:sp>
          <p:nvSpPr>
            <p:cNvPr id="55" name="Овал 54"/>
            <p:cNvSpPr/>
            <p:nvPr/>
          </p:nvSpPr>
          <p:spPr bwMode="auto">
            <a:xfrm>
              <a:off x="1325720" y="3296102"/>
              <a:ext cx="1439046" cy="1438574"/>
            </a:xfrm>
            <a:prstGeom prst="ellipse">
              <a:avLst/>
            </a:prstGeom>
            <a:solidFill>
              <a:schemeClr val="accent5">
                <a:lumMod val="75000"/>
                <a:alpha val="50000"/>
              </a:schemeClr>
            </a:solidFill>
            <a:ln w="44450" cap="flat" cmpd="sng" algn="ctr">
              <a:solidFill>
                <a:schemeClr val="bg1">
                  <a:lumMod val="95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dirty="0">
                <a:solidFill>
                  <a:srgbClr val="000000"/>
                </a:solidFill>
                <a:cs typeface="+mn-cs"/>
              </a:endParaRPr>
            </a:p>
          </p:txBody>
        </p:sp>
        <p:sp>
          <p:nvSpPr>
            <p:cNvPr id="56" name="Овал 55"/>
            <p:cNvSpPr/>
            <p:nvPr/>
          </p:nvSpPr>
          <p:spPr bwMode="auto">
            <a:xfrm>
              <a:off x="2437565" y="3240528"/>
              <a:ext cx="1439046" cy="1438574"/>
            </a:xfrm>
            <a:prstGeom prst="ellipse">
              <a:avLst/>
            </a:prstGeom>
            <a:solidFill>
              <a:schemeClr val="accent5">
                <a:lumMod val="90000"/>
                <a:alpha val="50000"/>
              </a:schemeClr>
            </a:solidFill>
            <a:ln w="44450" cap="flat" cmpd="sng" algn="ctr">
              <a:solidFill>
                <a:schemeClr val="bg1">
                  <a:lumMod val="95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dirty="0">
                <a:solidFill>
                  <a:srgbClr val="000000"/>
                </a:solidFill>
                <a:cs typeface="+mn-cs"/>
              </a:endParaRPr>
            </a:p>
          </p:txBody>
        </p:sp>
        <p:sp>
          <p:nvSpPr>
            <p:cNvPr id="112652" name="TextBox 56"/>
            <p:cNvSpPr txBox="1">
              <a:spLocks noChangeArrowheads="1"/>
            </p:cNvSpPr>
            <p:nvPr/>
          </p:nvSpPr>
          <p:spPr bwMode="auto">
            <a:xfrm>
              <a:off x="1149350" y="2814391"/>
              <a:ext cx="1203325" cy="461895"/>
            </a:xfrm>
            <a:prstGeom prst="rect">
              <a:avLst/>
            </a:prstGeom>
            <a:noFill/>
            <a:ln w="9525">
              <a:noFill/>
              <a:miter lim="800000"/>
              <a:headEnd/>
              <a:tailEnd/>
            </a:ln>
          </p:spPr>
          <p:txBody>
            <a:bodyPr>
              <a:spAutoFit/>
            </a:bodyPr>
            <a:lstStyle/>
            <a:p>
              <a:pPr algn="ctr" eaLnBrk="0" hangingPunct="0"/>
              <a:r>
                <a:rPr lang="ru-RU" sz="1200">
                  <a:solidFill>
                    <a:srgbClr val="404040"/>
                  </a:solidFill>
                </a:rPr>
                <a:t>Мониторинг цен и условий</a:t>
              </a:r>
            </a:p>
          </p:txBody>
        </p:sp>
        <p:sp>
          <p:nvSpPr>
            <p:cNvPr id="112653" name="TextBox 57"/>
            <p:cNvSpPr txBox="1">
              <a:spLocks noChangeArrowheads="1"/>
            </p:cNvSpPr>
            <p:nvPr/>
          </p:nvSpPr>
          <p:spPr bwMode="auto">
            <a:xfrm>
              <a:off x="2341563" y="2752488"/>
              <a:ext cx="1303337" cy="277771"/>
            </a:xfrm>
            <a:prstGeom prst="rect">
              <a:avLst/>
            </a:prstGeom>
            <a:noFill/>
            <a:ln w="9525">
              <a:noFill/>
              <a:miter lim="800000"/>
              <a:headEnd/>
              <a:tailEnd/>
            </a:ln>
          </p:spPr>
          <p:txBody>
            <a:bodyPr>
              <a:spAutoFit/>
            </a:bodyPr>
            <a:lstStyle/>
            <a:p>
              <a:pPr algn="ctr" eaLnBrk="0" hangingPunct="0"/>
              <a:r>
                <a:rPr lang="ru-RU" sz="1200">
                  <a:solidFill>
                    <a:srgbClr val="404040"/>
                  </a:solidFill>
                </a:rPr>
                <a:t>Исполнение</a:t>
              </a:r>
            </a:p>
          </p:txBody>
        </p:sp>
        <p:sp>
          <p:nvSpPr>
            <p:cNvPr id="112654" name="TextBox 58"/>
            <p:cNvSpPr txBox="1">
              <a:spLocks noChangeArrowheads="1"/>
            </p:cNvSpPr>
            <p:nvPr/>
          </p:nvSpPr>
          <p:spPr bwMode="auto">
            <a:xfrm>
              <a:off x="1295400" y="3857226"/>
              <a:ext cx="1373188" cy="461894"/>
            </a:xfrm>
            <a:prstGeom prst="rect">
              <a:avLst/>
            </a:prstGeom>
            <a:noFill/>
            <a:ln w="9525">
              <a:noFill/>
              <a:miter lim="800000"/>
              <a:headEnd/>
              <a:tailEnd/>
            </a:ln>
          </p:spPr>
          <p:txBody>
            <a:bodyPr>
              <a:spAutoFit/>
            </a:bodyPr>
            <a:lstStyle/>
            <a:p>
              <a:pPr algn="ctr" eaLnBrk="0" hangingPunct="0"/>
              <a:r>
                <a:rPr lang="ru-RU" sz="1200">
                  <a:solidFill>
                    <a:srgbClr val="404040"/>
                  </a:solidFill>
                </a:rPr>
                <a:t>Складская логистика</a:t>
              </a:r>
            </a:p>
          </p:txBody>
        </p:sp>
        <p:sp>
          <p:nvSpPr>
            <p:cNvPr id="112655" name="TextBox 59"/>
            <p:cNvSpPr txBox="1">
              <a:spLocks noChangeArrowheads="1"/>
            </p:cNvSpPr>
            <p:nvPr/>
          </p:nvSpPr>
          <p:spPr bwMode="auto">
            <a:xfrm>
              <a:off x="2628900" y="3722308"/>
              <a:ext cx="1200150" cy="461895"/>
            </a:xfrm>
            <a:prstGeom prst="rect">
              <a:avLst/>
            </a:prstGeom>
            <a:noFill/>
            <a:ln w="9525">
              <a:noFill/>
              <a:miter lim="800000"/>
              <a:headEnd/>
              <a:tailEnd/>
            </a:ln>
          </p:spPr>
          <p:txBody>
            <a:bodyPr>
              <a:spAutoFit/>
            </a:bodyPr>
            <a:lstStyle/>
            <a:p>
              <a:pPr algn="ctr" eaLnBrk="0" hangingPunct="0"/>
              <a:r>
                <a:rPr lang="ru-RU" sz="1200">
                  <a:solidFill>
                    <a:srgbClr val="404040"/>
                  </a:solidFill>
                </a:rPr>
                <a:t>Оперативное планирование</a:t>
              </a:r>
            </a:p>
          </p:txBody>
        </p:sp>
        <p:sp>
          <p:nvSpPr>
            <p:cNvPr id="112656" name="TextBox 25"/>
            <p:cNvSpPr txBox="1">
              <a:spLocks noChangeArrowheads="1"/>
            </p:cNvSpPr>
            <p:nvPr/>
          </p:nvSpPr>
          <p:spPr bwMode="auto">
            <a:xfrm>
              <a:off x="1141471" y="5085586"/>
              <a:ext cx="2854267" cy="730402"/>
            </a:xfrm>
            <a:prstGeom prst="rect">
              <a:avLst/>
            </a:prstGeom>
            <a:noFill/>
            <a:ln w="9525">
              <a:noFill/>
              <a:miter lim="800000"/>
              <a:headEnd/>
              <a:tailEnd/>
            </a:ln>
          </p:spPr>
          <p:txBody>
            <a:bodyPr>
              <a:spAutoFit/>
            </a:bodyPr>
            <a:lstStyle/>
            <a:p>
              <a:pPr eaLnBrk="0" hangingPunct="0">
                <a:spcBef>
                  <a:spcPts val="600"/>
                </a:spcBef>
              </a:pPr>
              <a:r>
                <a:rPr lang="ru-RU" altLang="ru-RU" sz="1400">
                  <a:solidFill>
                    <a:srgbClr val="000000"/>
                  </a:solidFill>
                </a:rPr>
                <a:t>Оптимальное</a:t>
              </a:r>
              <a:r>
                <a:rPr lang="en-US" altLang="ru-RU" sz="1400">
                  <a:solidFill>
                    <a:srgbClr val="000000"/>
                  </a:solidFill>
                </a:rPr>
                <a:t> </a:t>
              </a:r>
              <a:r>
                <a:rPr lang="ru-RU" altLang="ru-RU" sz="1400">
                  <a:solidFill>
                    <a:srgbClr val="000000"/>
                  </a:solidFill>
                </a:rPr>
                <a:t>снабжение </a:t>
              </a:r>
              <a:br>
                <a:rPr lang="ru-RU" altLang="ru-RU" sz="1400">
                  <a:solidFill>
                    <a:srgbClr val="000000"/>
                  </a:solidFill>
                </a:rPr>
              </a:br>
              <a:r>
                <a:rPr lang="ru-RU" altLang="ru-RU" sz="1400">
                  <a:solidFill>
                    <a:srgbClr val="000000"/>
                  </a:solidFill>
                </a:rPr>
                <a:t>по законтрактованным объемам</a:t>
              </a:r>
            </a:p>
          </p:txBody>
        </p:sp>
      </p:grpSp>
    </p:spTree>
  </p:cSld>
  <p:clrMapOvr>
    <a:masterClrMapping/>
  </p:clrMapOvr>
  <p:transition spd="slow" advTm="8737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a:xfrm>
            <a:off x="1692275" y="153988"/>
            <a:ext cx="5256213" cy="1081087"/>
          </a:xfrm>
          <a:extLst/>
        </p:spPr>
        <p:txBody>
          <a:bodyPr/>
          <a:lstStyle/>
          <a:p>
            <a:pPr>
              <a:defRPr/>
            </a:pPr>
            <a:r>
              <a:rPr lang="ru-RU" altLang="ru-RU" dirty="0"/>
              <a:t>Управление расписанием исполнения</a:t>
            </a:r>
            <a:br>
              <a:rPr lang="ru-RU" altLang="ru-RU" dirty="0"/>
            </a:br>
            <a:r>
              <a:rPr lang="ru-RU" altLang="ru-RU" dirty="0"/>
              <a:t>стадий закупочной процедуры</a:t>
            </a:r>
          </a:p>
        </p:txBody>
      </p:sp>
      <p:pic>
        <p:nvPicPr>
          <p:cNvPr id="5" name="Рисунок 4"/>
          <p:cNvPicPr>
            <a:picLocks noChangeAspect="1"/>
          </p:cNvPicPr>
          <p:nvPr/>
        </p:nvPicPr>
        <p:blipFill>
          <a:blip r:embed="rId4"/>
          <a:stretch>
            <a:fillRect/>
          </a:stretch>
        </p:blipFill>
        <p:spPr>
          <a:xfrm>
            <a:off x="684213" y="1127125"/>
            <a:ext cx="7775575" cy="5294313"/>
          </a:xfrm>
          <a:prstGeom prst="rect">
            <a:avLst/>
          </a:prstGeom>
          <a:effectLst>
            <a:outerShdw blurRad="127000" dist="50800" dir="5400000" algn="ctr" rotWithShape="0">
              <a:srgbClr val="000000">
                <a:alpha val="43137"/>
              </a:srgbClr>
            </a:outerShdw>
          </a:effectLst>
        </p:spPr>
      </p:pic>
      <p:sp>
        <p:nvSpPr>
          <p:cNvPr id="147459" name="Прямоугольник 21"/>
          <p:cNvSpPr>
            <a:spLocks noChangeArrowheads="1"/>
          </p:cNvSpPr>
          <p:nvPr/>
        </p:nvSpPr>
        <p:spPr bwMode="auto">
          <a:xfrm>
            <a:off x="755650" y="2800350"/>
            <a:ext cx="3960813" cy="209550"/>
          </a:xfrm>
          <a:prstGeom prst="rect">
            <a:avLst/>
          </a:prstGeom>
          <a:noFill/>
          <a:ln w="28575" algn="ctr">
            <a:solidFill>
              <a:srgbClr val="FC6E51"/>
            </a:solidFill>
            <a:round/>
            <a:headEnd/>
            <a:tailEnd/>
          </a:ln>
        </p:spPr>
        <p:txBody>
          <a:bodyPr anchor="ctr"/>
          <a:lstStyle/>
          <a:p>
            <a:pPr eaLnBrk="0" hangingPunct="0">
              <a:lnSpc>
                <a:spcPct val="110000"/>
              </a:lnSpc>
              <a:spcBef>
                <a:spcPct val="50000"/>
              </a:spcBef>
            </a:pPr>
            <a:endParaRPr lang="ru-RU" altLang="ru-RU" sz="2000"/>
          </a:p>
        </p:txBody>
      </p:sp>
      <p:sp>
        <p:nvSpPr>
          <p:cNvPr id="147460" name="Стрелка вправо 6"/>
          <p:cNvSpPr>
            <a:spLocks noChangeArrowheads="1"/>
          </p:cNvSpPr>
          <p:nvPr/>
        </p:nvSpPr>
        <p:spPr bwMode="auto">
          <a:xfrm>
            <a:off x="395288" y="2800350"/>
            <a:ext cx="215900" cy="215900"/>
          </a:xfrm>
          <a:prstGeom prst="rightArrow">
            <a:avLst>
              <a:gd name="adj1" fmla="val 50000"/>
              <a:gd name="adj2" fmla="val 50000"/>
            </a:avLst>
          </a:prstGeom>
          <a:solidFill>
            <a:srgbClr val="F9E383">
              <a:alpha val="50195"/>
            </a:srgbClr>
          </a:solidFill>
          <a:ln w="44450" algn="ctr">
            <a:solidFill>
              <a:srgbClr val="FC6E51"/>
            </a:solidFill>
            <a:round/>
            <a:headEnd/>
            <a:tailEnd/>
          </a:ln>
        </p:spPr>
        <p:txBody>
          <a:bodyPr anchor="ctr"/>
          <a:lstStyle/>
          <a:p>
            <a:pPr eaLnBrk="0" hangingPunct="0">
              <a:lnSpc>
                <a:spcPct val="110000"/>
              </a:lnSpc>
              <a:spcBef>
                <a:spcPct val="50000"/>
              </a:spcBef>
            </a:pPr>
            <a:endParaRPr lang="ru-RU" altLang="ru-RU" sz="2000"/>
          </a:p>
        </p:txBody>
      </p:sp>
      <p:pic>
        <p:nvPicPr>
          <p:cNvPr id="7" name="Рисунок 6"/>
          <p:cNvPicPr>
            <a:picLocks noChangeAspect="1"/>
          </p:cNvPicPr>
          <p:nvPr/>
        </p:nvPicPr>
        <p:blipFill>
          <a:blip r:embed="rId5"/>
          <a:stretch>
            <a:fillRect/>
          </a:stretch>
        </p:blipFill>
        <p:spPr>
          <a:xfrm>
            <a:off x="1258888" y="2530475"/>
            <a:ext cx="7777162" cy="4067175"/>
          </a:xfrm>
          <a:prstGeom prst="rect">
            <a:avLst/>
          </a:prstGeom>
          <a:effectLst>
            <a:outerShdw blurRad="254000" dist="50800" dir="5400000" algn="ctr" rotWithShape="0">
              <a:srgbClr val="000000">
                <a:alpha val="43137"/>
              </a:srgbClr>
            </a:outerShdw>
          </a:effectLst>
        </p:spPr>
      </p:pic>
      <p:pic>
        <p:nvPicPr>
          <p:cNvPr id="8" name="Рисунок 3"/>
          <p:cNvPicPr>
            <a:picLocks noChangeAspect="1"/>
          </p:cNvPicPr>
          <p:nvPr/>
        </p:nvPicPr>
        <p:blipFill>
          <a:blip r:embed="rId6"/>
          <a:srcRect/>
          <a:stretch>
            <a:fillRect/>
          </a:stretch>
        </p:blipFill>
        <p:spPr bwMode="auto">
          <a:xfrm>
            <a:off x="5580063" y="1843088"/>
            <a:ext cx="3248025" cy="1847850"/>
          </a:xfrm>
          <a:prstGeom prst="rect">
            <a:avLst/>
          </a:prstGeom>
          <a:noFill/>
          <a:ln>
            <a:noFill/>
          </a:ln>
          <a:effectLst>
            <a:outerShdw blurRad="254000" dist="50800" dir="5400000" algn="ctr" rotWithShape="0">
              <a:srgbClr val="000000">
                <a:alpha val="43137"/>
              </a:srgbClr>
            </a:outerShdw>
          </a:effectLst>
          <a:extLst/>
        </p:spPr>
      </p:pic>
      <p:cxnSp>
        <p:nvCxnSpPr>
          <p:cNvPr id="9" name="Прямая со стрелкой 5"/>
          <p:cNvCxnSpPr>
            <a:cxnSpLocks noChangeShapeType="1"/>
          </p:cNvCxnSpPr>
          <p:nvPr/>
        </p:nvCxnSpPr>
        <p:spPr bwMode="auto">
          <a:xfrm flipV="1">
            <a:off x="3960813" y="2898775"/>
            <a:ext cx="1619250" cy="874713"/>
          </a:xfrm>
          <a:prstGeom prst="straightConnector1">
            <a:avLst/>
          </a:prstGeom>
          <a:noFill/>
          <a:ln w="44450" algn="ctr">
            <a:solidFill>
              <a:srgbClr val="FC6E51"/>
            </a:solidFill>
            <a:round/>
            <a:headEnd/>
            <a:tailEnd type="triangle" w="med" len="med"/>
          </a:ln>
        </p:spPr>
      </p:cxnSp>
      <p:cxnSp>
        <p:nvCxnSpPr>
          <p:cNvPr id="10" name="Прямая со стрелкой 8"/>
          <p:cNvCxnSpPr>
            <a:cxnSpLocks noChangeShapeType="1"/>
          </p:cNvCxnSpPr>
          <p:nvPr/>
        </p:nvCxnSpPr>
        <p:spPr bwMode="auto">
          <a:xfrm>
            <a:off x="7451725" y="3070225"/>
            <a:ext cx="936625" cy="1493838"/>
          </a:xfrm>
          <a:prstGeom prst="straightConnector1">
            <a:avLst/>
          </a:prstGeom>
          <a:noFill/>
          <a:ln w="44450" algn="ctr">
            <a:solidFill>
              <a:srgbClr val="FC6E51"/>
            </a:solidFill>
            <a:round/>
            <a:headEnd/>
            <a:tailEnd type="triangle" w="med" len="med"/>
          </a:ln>
        </p:spPr>
      </p:cxnSp>
    </p:spTree>
    <p:custDataLst>
      <p:tags r:id="rId1"/>
    </p:custDataLst>
  </p:cSld>
  <p:clrMapOvr>
    <a:masterClrMapping/>
  </p:clrMapOvr>
  <p:transition advTm="491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Рисунок 14"/>
          <p:cNvPicPr>
            <a:picLocks noChangeAspect="1"/>
          </p:cNvPicPr>
          <p:nvPr/>
        </p:nvPicPr>
        <p:blipFill>
          <a:blip r:embed="rId3"/>
          <a:srcRect/>
          <a:stretch>
            <a:fillRect/>
          </a:stretch>
        </p:blipFill>
        <p:spPr bwMode="auto">
          <a:xfrm>
            <a:off x="39688" y="1341438"/>
            <a:ext cx="7916862" cy="4679950"/>
          </a:xfrm>
          <a:prstGeom prst="rect">
            <a:avLst/>
          </a:prstGeom>
          <a:noFill/>
          <a:ln w="9525">
            <a:noFill/>
            <a:miter lim="800000"/>
            <a:headEnd/>
            <a:tailEnd/>
          </a:ln>
        </p:spPr>
      </p:pic>
      <p:sp>
        <p:nvSpPr>
          <p:cNvPr id="2" name="Заголовок 1"/>
          <p:cNvSpPr>
            <a:spLocks noGrp="1"/>
          </p:cNvSpPr>
          <p:nvPr>
            <p:ph type="title"/>
          </p:nvPr>
        </p:nvSpPr>
        <p:spPr>
          <a:extLst/>
        </p:spPr>
        <p:txBody>
          <a:bodyPr/>
          <a:lstStyle/>
          <a:p>
            <a:pPr>
              <a:defRPr/>
            </a:pPr>
            <a:r>
              <a:rPr lang="ru-RU" dirty="0"/>
              <a:t>Напоминания и оповещения</a:t>
            </a:r>
          </a:p>
        </p:txBody>
      </p:sp>
      <p:pic>
        <p:nvPicPr>
          <p:cNvPr id="149507" name="Picture 10" descr="Рисунок4"/>
          <p:cNvPicPr>
            <a:picLocks noChangeAspect="1" noChangeArrowheads="1"/>
          </p:cNvPicPr>
          <p:nvPr/>
        </p:nvPicPr>
        <p:blipFill>
          <a:blip r:embed="rId4"/>
          <a:srcRect/>
          <a:stretch>
            <a:fillRect/>
          </a:stretch>
        </p:blipFill>
        <p:spPr bwMode="auto">
          <a:xfrm>
            <a:off x="5237163" y="896938"/>
            <a:ext cx="3925887" cy="5975350"/>
          </a:xfrm>
          <a:prstGeom prst="rect">
            <a:avLst/>
          </a:prstGeom>
          <a:noFill/>
          <a:ln w="9525">
            <a:noFill/>
            <a:miter lim="800000"/>
            <a:headEnd/>
            <a:tailEnd/>
          </a:ln>
        </p:spPr>
      </p:pic>
      <p:pic>
        <p:nvPicPr>
          <p:cNvPr id="149508" name="Рисунок 8"/>
          <p:cNvPicPr>
            <a:picLocks noChangeAspect="1"/>
          </p:cNvPicPr>
          <p:nvPr/>
        </p:nvPicPr>
        <p:blipFill>
          <a:blip r:embed="rId5"/>
          <a:srcRect/>
          <a:stretch>
            <a:fillRect/>
          </a:stretch>
        </p:blipFill>
        <p:spPr bwMode="auto">
          <a:xfrm>
            <a:off x="6288088" y="1708150"/>
            <a:ext cx="1946275" cy="3452813"/>
          </a:xfrm>
          <a:prstGeom prst="rect">
            <a:avLst/>
          </a:prstGeom>
          <a:noFill/>
          <a:ln w="9525">
            <a:noFill/>
            <a:miter lim="800000"/>
            <a:headEnd/>
            <a:tailEnd/>
          </a:ln>
        </p:spPr>
      </p:pic>
    </p:spTree>
  </p:cSld>
  <p:clrMapOvr>
    <a:masterClrMapping/>
  </p:clrMapOvr>
  <p:transition spd="slow" advTm="626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3988"/>
            <a:ext cx="6048375" cy="1081087"/>
          </a:xfrm>
          <a:extLst/>
        </p:spPr>
        <p:txBody>
          <a:bodyPr/>
          <a:lstStyle/>
          <a:p>
            <a:pPr>
              <a:defRPr/>
            </a:pPr>
            <a:r>
              <a:rPr lang="ru-RU" dirty="0"/>
              <a:t>Анализ исполнения программы закупок</a:t>
            </a:r>
          </a:p>
        </p:txBody>
      </p:sp>
      <p:pic>
        <p:nvPicPr>
          <p:cNvPr id="151554" name="Рисунок 2"/>
          <p:cNvPicPr>
            <a:picLocks noChangeAspect="1"/>
          </p:cNvPicPr>
          <p:nvPr/>
        </p:nvPicPr>
        <p:blipFill>
          <a:blip r:embed="rId3"/>
          <a:srcRect/>
          <a:stretch>
            <a:fillRect/>
          </a:stretch>
        </p:blipFill>
        <p:spPr bwMode="auto">
          <a:xfrm>
            <a:off x="14288" y="3101975"/>
            <a:ext cx="9091612" cy="3495675"/>
          </a:xfrm>
          <a:prstGeom prst="rect">
            <a:avLst/>
          </a:prstGeom>
          <a:noFill/>
          <a:ln w="9525">
            <a:noFill/>
            <a:miter lim="800000"/>
            <a:headEnd/>
            <a:tailEnd/>
          </a:ln>
        </p:spPr>
      </p:pic>
      <p:grpSp>
        <p:nvGrpSpPr>
          <p:cNvPr id="151555" name="Группа 5"/>
          <p:cNvGrpSpPr>
            <a:grpSpLocks/>
          </p:cNvGrpSpPr>
          <p:nvPr/>
        </p:nvGrpSpPr>
        <p:grpSpPr bwMode="auto">
          <a:xfrm>
            <a:off x="1208088" y="1485900"/>
            <a:ext cx="6964362" cy="1368425"/>
            <a:chOff x="1826495" y="3181183"/>
            <a:chExt cx="6964456" cy="1368152"/>
          </a:xfrm>
        </p:grpSpPr>
        <p:grpSp>
          <p:nvGrpSpPr>
            <p:cNvPr id="151556" name="Группа 6"/>
            <p:cNvGrpSpPr>
              <a:grpSpLocks/>
            </p:cNvGrpSpPr>
            <p:nvPr/>
          </p:nvGrpSpPr>
          <p:grpSpPr bwMode="auto">
            <a:xfrm>
              <a:off x="3962870" y="3711441"/>
              <a:ext cx="513257" cy="504056"/>
              <a:chOff x="4572000" y="4077072"/>
              <a:chExt cx="513257" cy="504056"/>
            </a:xfrm>
          </p:grpSpPr>
          <p:pic>
            <p:nvPicPr>
              <p:cNvPr id="151570" name="Picture 45"/>
              <p:cNvPicPr>
                <a:picLocks noChangeAspect="1" noChangeArrowheads="1"/>
              </p:cNvPicPr>
              <p:nvPr/>
            </p:nvPicPr>
            <p:blipFill>
              <a:blip r:embed="rId4"/>
              <a:srcRect/>
              <a:stretch>
                <a:fillRect/>
              </a:stretch>
            </p:blipFill>
            <p:spPr bwMode="auto">
              <a:xfrm>
                <a:off x="4719961" y="4139781"/>
                <a:ext cx="314325" cy="371475"/>
              </a:xfrm>
              <a:prstGeom prst="rect">
                <a:avLst/>
              </a:prstGeom>
              <a:noFill/>
              <a:ln w="9525">
                <a:noFill/>
                <a:miter lim="800000"/>
                <a:headEnd/>
                <a:tailEnd/>
              </a:ln>
            </p:spPr>
          </p:pic>
          <p:sp>
            <p:nvSpPr>
              <p:cNvPr id="151571" name="Овал 21"/>
              <p:cNvSpPr>
                <a:spLocks noChangeArrowheads="1"/>
              </p:cNvSpPr>
              <p:nvPr/>
            </p:nvSpPr>
            <p:spPr bwMode="auto">
              <a:xfrm>
                <a:off x="4572000" y="4077072"/>
                <a:ext cx="513257" cy="504056"/>
              </a:xfrm>
              <a:prstGeom prst="ellipse">
                <a:avLst/>
              </a:prstGeom>
              <a:noFill/>
              <a:ln w="57150" algn="ctr">
                <a:solidFill>
                  <a:schemeClr val="bg2"/>
                </a:solidFill>
                <a:round/>
                <a:headEnd/>
                <a:tailEnd/>
              </a:ln>
            </p:spPr>
            <p:txBody>
              <a:bodyPr anchor="ctr"/>
              <a:lstStyle/>
              <a:p>
                <a:pPr eaLnBrk="0" hangingPunct="0">
                  <a:lnSpc>
                    <a:spcPct val="110000"/>
                  </a:lnSpc>
                  <a:spcBef>
                    <a:spcPct val="50000"/>
                  </a:spcBef>
                </a:pPr>
                <a:endParaRPr lang="ru-RU">
                  <a:solidFill>
                    <a:srgbClr val="5F0000"/>
                  </a:solidFill>
                </a:endParaRPr>
              </a:p>
            </p:txBody>
          </p:sp>
        </p:grpSp>
        <p:grpSp>
          <p:nvGrpSpPr>
            <p:cNvPr id="151557" name="Группа 7"/>
            <p:cNvGrpSpPr>
              <a:grpSpLocks/>
            </p:cNvGrpSpPr>
            <p:nvPr/>
          </p:nvGrpSpPr>
          <p:grpSpPr bwMode="auto">
            <a:xfrm>
              <a:off x="7175937" y="3711441"/>
              <a:ext cx="513257" cy="504056"/>
              <a:chOff x="6835651" y="3392996"/>
              <a:chExt cx="513257" cy="504056"/>
            </a:xfrm>
          </p:grpSpPr>
          <p:pic>
            <p:nvPicPr>
              <p:cNvPr id="151568" name="Picture 44"/>
              <p:cNvPicPr>
                <a:picLocks noChangeAspect="1" noChangeArrowheads="1"/>
              </p:cNvPicPr>
              <p:nvPr/>
            </p:nvPicPr>
            <p:blipFill>
              <a:blip r:embed="rId5"/>
              <a:srcRect/>
              <a:stretch>
                <a:fillRect/>
              </a:stretch>
            </p:blipFill>
            <p:spPr bwMode="auto">
              <a:xfrm>
                <a:off x="6991189" y="3458164"/>
                <a:ext cx="342900" cy="381000"/>
              </a:xfrm>
              <a:prstGeom prst="rect">
                <a:avLst/>
              </a:prstGeom>
              <a:noFill/>
              <a:ln w="9525">
                <a:noFill/>
                <a:miter lim="800000"/>
                <a:headEnd/>
                <a:tailEnd/>
              </a:ln>
            </p:spPr>
          </p:pic>
          <p:sp>
            <p:nvSpPr>
              <p:cNvPr id="151569" name="Овал 19"/>
              <p:cNvSpPr>
                <a:spLocks noChangeArrowheads="1"/>
              </p:cNvSpPr>
              <p:nvPr/>
            </p:nvSpPr>
            <p:spPr bwMode="auto">
              <a:xfrm>
                <a:off x="6835651" y="3392996"/>
                <a:ext cx="513257" cy="504056"/>
              </a:xfrm>
              <a:prstGeom prst="ellipse">
                <a:avLst/>
              </a:prstGeom>
              <a:noFill/>
              <a:ln w="57150" algn="ctr">
                <a:solidFill>
                  <a:schemeClr val="bg2"/>
                </a:solidFill>
                <a:round/>
                <a:headEnd/>
                <a:tailEnd/>
              </a:ln>
            </p:spPr>
            <p:txBody>
              <a:bodyPr anchor="ctr"/>
              <a:lstStyle/>
              <a:p>
                <a:pPr eaLnBrk="0" hangingPunct="0">
                  <a:lnSpc>
                    <a:spcPct val="110000"/>
                  </a:lnSpc>
                  <a:spcBef>
                    <a:spcPct val="50000"/>
                  </a:spcBef>
                </a:pPr>
                <a:endParaRPr lang="ru-RU">
                  <a:solidFill>
                    <a:srgbClr val="5F0000"/>
                  </a:solidFill>
                </a:endParaRPr>
              </a:p>
            </p:txBody>
          </p:sp>
        </p:grpSp>
        <p:grpSp>
          <p:nvGrpSpPr>
            <p:cNvPr id="151558" name="Группа 8"/>
            <p:cNvGrpSpPr>
              <a:grpSpLocks/>
            </p:cNvGrpSpPr>
            <p:nvPr/>
          </p:nvGrpSpPr>
          <p:grpSpPr bwMode="auto">
            <a:xfrm>
              <a:off x="1826495" y="3694665"/>
              <a:ext cx="513257" cy="504056"/>
              <a:chOff x="2474567" y="3376220"/>
              <a:chExt cx="513257" cy="504056"/>
            </a:xfrm>
          </p:grpSpPr>
          <p:pic>
            <p:nvPicPr>
              <p:cNvPr id="151566" name="Picture 46"/>
              <p:cNvPicPr>
                <a:picLocks noChangeAspect="1" noChangeArrowheads="1"/>
              </p:cNvPicPr>
              <p:nvPr/>
            </p:nvPicPr>
            <p:blipFill>
              <a:blip r:embed="rId6"/>
              <a:srcRect/>
              <a:stretch>
                <a:fillRect/>
              </a:stretch>
            </p:blipFill>
            <p:spPr bwMode="auto">
              <a:xfrm>
                <a:off x="2617121" y="3455705"/>
                <a:ext cx="352425" cy="409575"/>
              </a:xfrm>
              <a:prstGeom prst="rect">
                <a:avLst/>
              </a:prstGeom>
              <a:noFill/>
              <a:ln w="9525">
                <a:noFill/>
                <a:miter lim="800000"/>
                <a:headEnd/>
                <a:tailEnd/>
              </a:ln>
            </p:spPr>
          </p:pic>
          <p:sp>
            <p:nvSpPr>
              <p:cNvPr id="151567" name="Овал 17"/>
              <p:cNvSpPr>
                <a:spLocks noChangeArrowheads="1"/>
              </p:cNvSpPr>
              <p:nvPr/>
            </p:nvSpPr>
            <p:spPr bwMode="auto">
              <a:xfrm>
                <a:off x="2474567" y="3376220"/>
                <a:ext cx="513257" cy="504056"/>
              </a:xfrm>
              <a:prstGeom prst="ellipse">
                <a:avLst/>
              </a:prstGeom>
              <a:noFill/>
              <a:ln w="57150" algn="ctr">
                <a:solidFill>
                  <a:schemeClr val="bg2"/>
                </a:solidFill>
                <a:round/>
                <a:headEnd/>
                <a:tailEnd/>
              </a:ln>
            </p:spPr>
            <p:txBody>
              <a:bodyPr anchor="ctr"/>
              <a:lstStyle/>
              <a:p>
                <a:pPr eaLnBrk="0" hangingPunct="0">
                  <a:lnSpc>
                    <a:spcPct val="110000"/>
                  </a:lnSpc>
                  <a:spcBef>
                    <a:spcPct val="50000"/>
                  </a:spcBef>
                </a:pPr>
                <a:endParaRPr lang="ru-RU">
                  <a:solidFill>
                    <a:srgbClr val="5F0000"/>
                  </a:solidFill>
                </a:endParaRPr>
              </a:p>
            </p:txBody>
          </p:sp>
        </p:grpSp>
        <p:sp>
          <p:nvSpPr>
            <p:cNvPr id="151559" name="TextBox 9"/>
            <p:cNvSpPr txBox="1">
              <a:spLocks noChangeArrowheads="1"/>
            </p:cNvSpPr>
            <p:nvPr/>
          </p:nvSpPr>
          <p:spPr bwMode="auto">
            <a:xfrm>
              <a:off x="4781251" y="3181183"/>
              <a:ext cx="2256041" cy="738664"/>
            </a:xfrm>
            <a:prstGeom prst="rect">
              <a:avLst/>
            </a:prstGeom>
            <a:noFill/>
            <a:ln w="9525">
              <a:noFill/>
              <a:miter lim="800000"/>
              <a:headEnd/>
              <a:tailEnd/>
            </a:ln>
          </p:spPr>
          <p:txBody>
            <a:bodyPr>
              <a:spAutoFit/>
            </a:bodyPr>
            <a:lstStyle/>
            <a:p>
              <a:pPr algn="ctr" eaLnBrk="0" hangingPunct="0"/>
              <a:r>
                <a:rPr lang="ru-RU" sz="1400">
                  <a:solidFill>
                    <a:schemeClr val="tx2"/>
                  </a:solidFill>
                </a:rPr>
                <a:t>Длительность процедуры от способа закупки</a:t>
              </a:r>
            </a:p>
          </p:txBody>
        </p:sp>
        <p:sp>
          <p:nvSpPr>
            <p:cNvPr id="151560" name="TextBox 10"/>
            <p:cNvSpPr txBox="1">
              <a:spLocks noChangeArrowheads="1"/>
            </p:cNvSpPr>
            <p:nvPr/>
          </p:nvSpPr>
          <p:spPr bwMode="auto">
            <a:xfrm>
              <a:off x="2370221" y="3306015"/>
              <a:ext cx="1562852" cy="523220"/>
            </a:xfrm>
            <a:prstGeom prst="rect">
              <a:avLst/>
            </a:prstGeom>
            <a:noFill/>
            <a:ln w="9525">
              <a:noFill/>
              <a:miter lim="800000"/>
              <a:headEnd/>
              <a:tailEnd/>
            </a:ln>
          </p:spPr>
          <p:txBody>
            <a:bodyPr>
              <a:spAutoFit/>
            </a:bodyPr>
            <a:lstStyle/>
            <a:p>
              <a:pPr algn="ctr" eaLnBrk="0" hangingPunct="0"/>
              <a:r>
                <a:rPr lang="ru-RU" sz="1400">
                  <a:solidFill>
                    <a:schemeClr val="tx2"/>
                  </a:solidFill>
                </a:rPr>
                <a:t>Срок подготовки к процедуре</a:t>
              </a:r>
            </a:p>
          </p:txBody>
        </p:sp>
        <p:sp>
          <p:nvSpPr>
            <p:cNvPr id="151561" name="TextBox 11"/>
            <p:cNvSpPr txBox="1">
              <a:spLocks noChangeArrowheads="1"/>
            </p:cNvSpPr>
            <p:nvPr/>
          </p:nvSpPr>
          <p:spPr bwMode="auto">
            <a:xfrm>
              <a:off x="2251336" y="3964560"/>
              <a:ext cx="1454906" cy="584775"/>
            </a:xfrm>
            <a:prstGeom prst="rect">
              <a:avLst/>
            </a:prstGeom>
            <a:noFill/>
            <a:ln w="9525">
              <a:noFill/>
              <a:miter lim="800000"/>
              <a:headEnd/>
              <a:tailEnd/>
            </a:ln>
          </p:spPr>
          <p:txBody>
            <a:bodyPr>
              <a:spAutoFit/>
            </a:bodyPr>
            <a:lstStyle/>
            <a:p>
              <a:pPr algn="ctr" eaLnBrk="0" hangingPunct="0"/>
              <a:r>
                <a:rPr lang="ru-RU" sz="1600" b="1">
                  <a:solidFill>
                    <a:schemeClr val="bg2"/>
                  </a:solidFill>
                </a:rPr>
                <a:t>Дата старта подготовки</a:t>
              </a:r>
            </a:p>
          </p:txBody>
        </p:sp>
        <p:cxnSp>
          <p:nvCxnSpPr>
            <p:cNvPr id="151562" name="Скругленная соединительная линия 12"/>
            <p:cNvCxnSpPr>
              <a:cxnSpLocks noChangeShapeType="1"/>
              <a:stCxn id="151571" idx="7"/>
              <a:endCxn id="151569" idx="0"/>
            </p:cNvCxnSpPr>
            <p:nvPr/>
          </p:nvCxnSpPr>
          <p:spPr bwMode="auto">
            <a:xfrm rot="5400000" flipH="1" flipV="1">
              <a:off x="5879856" y="2232548"/>
              <a:ext cx="73817" cy="3031604"/>
            </a:xfrm>
            <a:prstGeom prst="curvedConnector3">
              <a:avLst>
                <a:gd name="adj1" fmla="val 975194"/>
              </a:avLst>
            </a:prstGeom>
            <a:noFill/>
            <a:ln w="63500" algn="ctr">
              <a:solidFill>
                <a:srgbClr val="FC6E51"/>
              </a:solidFill>
              <a:round/>
              <a:headEnd type="triangle" w="med" len="med"/>
              <a:tailEnd/>
            </a:ln>
          </p:spPr>
        </p:cxnSp>
        <p:cxnSp>
          <p:nvCxnSpPr>
            <p:cNvPr id="151563" name="Скругленная соединительная линия 13"/>
            <p:cNvCxnSpPr>
              <a:cxnSpLocks noChangeShapeType="1"/>
              <a:stCxn id="151567" idx="0"/>
              <a:endCxn id="151571" idx="0"/>
            </p:cNvCxnSpPr>
            <p:nvPr/>
          </p:nvCxnSpPr>
          <p:spPr bwMode="auto">
            <a:xfrm rot="16200000" flipH="1">
              <a:off x="3142923" y="2634866"/>
              <a:ext cx="16776" cy="2136375"/>
            </a:xfrm>
            <a:prstGeom prst="curvedConnector3">
              <a:avLst>
                <a:gd name="adj1" fmla="val -3661125"/>
              </a:avLst>
            </a:prstGeom>
            <a:noFill/>
            <a:ln w="63500" algn="ctr">
              <a:solidFill>
                <a:srgbClr val="FC6E51"/>
              </a:solidFill>
              <a:round/>
              <a:headEnd type="triangle" w="med" len="med"/>
              <a:tailEnd/>
            </a:ln>
          </p:spPr>
        </p:cxnSp>
        <p:sp>
          <p:nvSpPr>
            <p:cNvPr id="151564" name="TextBox 14"/>
            <p:cNvSpPr txBox="1">
              <a:spLocks noChangeArrowheads="1"/>
            </p:cNvSpPr>
            <p:nvPr/>
          </p:nvSpPr>
          <p:spPr bwMode="auto">
            <a:xfrm>
              <a:off x="4402967" y="3964560"/>
              <a:ext cx="1482967" cy="584775"/>
            </a:xfrm>
            <a:prstGeom prst="rect">
              <a:avLst/>
            </a:prstGeom>
            <a:noFill/>
            <a:ln w="9525">
              <a:noFill/>
              <a:miter lim="800000"/>
              <a:headEnd/>
              <a:tailEnd/>
            </a:ln>
          </p:spPr>
          <p:txBody>
            <a:bodyPr>
              <a:spAutoFit/>
            </a:bodyPr>
            <a:lstStyle/>
            <a:p>
              <a:pPr algn="ctr" eaLnBrk="0" hangingPunct="0"/>
              <a:r>
                <a:rPr lang="ru-RU" sz="1600" b="1">
                  <a:solidFill>
                    <a:schemeClr val="bg2"/>
                  </a:solidFill>
                </a:rPr>
                <a:t>Дата старта процедуры</a:t>
              </a:r>
            </a:p>
          </p:txBody>
        </p:sp>
        <p:sp>
          <p:nvSpPr>
            <p:cNvPr id="151565" name="TextBox 15"/>
            <p:cNvSpPr txBox="1">
              <a:spLocks noChangeArrowheads="1"/>
            </p:cNvSpPr>
            <p:nvPr/>
          </p:nvSpPr>
          <p:spPr bwMode="auto">
            <a:xfrm>
              <a:off x="7307984" y="3964560"/>
              <a:ext cx="1482967" cy="584775"/>
            </a:xfrm>
            <a:prstGeom prst="rect">
              <a:avLst/>
            </a:prstGeom>
            <a:noFill/>
            <a:ln w="9525">
              <a:noFill/>
              <a:miter lim="800000"/>
              <a:headEnd/>
              <a:tailEnd/>
            </a:ln>
          </p:spPr>
          <p:txBody>
            <a:bodyPr>
              <a:spAutoFit/>
            </a:bodyPr>
            <a:lstStyle/>
            <a:p>
              <a:pPr algn="ctr" eaLnBrk="0" hangingPunct="0"/>
              <a:r>
                <a:rPr lang="ru-RU" sz="1600" b="1">
                  <a:solidFill>
                    <a:schemeClr val="bg2"/>
                  </a:solidFill>
                </a:rPr>
                <a:t>Дата потребности</a:t>
              </a:r>
            </a:p>
          </p:txBody>
        </p:sp>
      </p:grpSp>
    </p:spTree>
  </p:cSld>
  <p:clrMapOvr>
    <a:masterClrMapping/>
  </p:clrMapOvr>
  <p:transition advTm="4481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bwMode="auto">
          <a:xfrm>
            <a:off x="0" y="1485900"/>
            <a:ext cx="9144000" cy="1692275"/>
          </a:xfrm>
          <a:prstGeom prst="rect">
            <a:avLst/>
          </a:prstGeom>
          <a:solidFill>
            <a:schemeClr val="bg2">
              <a:lumMod val="20000"/>
              <a:lumOff val="80000"/>
              <a:alpha val="50000"/>
            </a:schemeClr>
          </a:solidFill>
          <a:ln w="44450" cap="flat" cmpd="sng" algn="ctr">
            <a:noFill/>
            <a:prstDash val="solid"/>
            <a:round/>
            <a:headEnd type="none" w="med" len="med"/>
            <a:tailEnd type="none" w="med" len="med"/>
          </a:ln>
          <a:effectLst/>
          <a:extLst/>
        </p:spPr>
        <p:txBody>
          <a:bodyPr/>
          <a:lstStyle/>
          <a:p>
            <a:pPr eaLnBrk="0" hangingPunct="0">
              <a:lnSpc>
                <a:spcPct val="110000"/>
              </a:lnSpc>
              <a:spcBef>
                <a:spcPct val="50000"/>
              </a:spcBef>
              <a:defRPr/>
            </a:pPr>
            <a:r>
              <a:rPr lang="ru-RU" sz="1400" b="1" dirty="0">
                <a:cs typeface="+mn-cs"/>
              </a:rPr>
              <a:t>Подсистемы ЕРП</a:t>
            </a:r>
          </a:p>
        </p:txBody>
      </p:sp>
      <p:sp>
        <p:nvSpPr>
          <p:cNvPr id="59" name="Прямоугольник 58"/>
          <p:cNvSpPr/>
          <p:nvPr/>
        </p:nvSpPr>
        <p:spPr bwMode="auto">
          <a:xfrm>
            <a:off x="0" y="3160713"/>
            <a:ext cx="9144000" cy="2943225"/>
          </a:xfrm>
          <a:prstGeom prst="rect">
            <a:avLst/>
          </a:prstGeom>
          <a:solidFill>
            <a:schemeClr val="accent1">
              <a:lumMod val="40000"/>
              <a:lumOff val="60000"/>
              <a:alpha val="50000"/>
            </a:schemeClr>
          </a:solidFill>
          <a:ln w="44450" cap="flat" cmpd="sng" algn="ctr">
            <a:noFill/>
            <a:prstDash val="solid"/>
            <a:round/>
            <a:headEnd type="none" w="med" len="med"/>
            <a:tailEnd type="none" w="med" len="med"/>
          </a:ln>
          <a:effectLst/>
          <a:extLst/>
        </p:spPr>
        <p:txBody>
          <a:bodyPr/>
          <a:lstStyle/>
          <a:p>
            <a:pPr eaLnBrk="0" hangingPunct="0">
              <a:lnSpc>
                <a:spcPct val="110000"/>
              </a:lnSpc>
              <a:spcBef>
                <a:spcPct val="50000"/>
              </a:spcBef>
              <a:defRPr/>
            </a:pPr>
            <a:r>
              <a:rPr lang="ru-RU" sz="1400" b="1" dirty="0">
                <a:cs typeface="+mn-cs"/>
              </a:rPr>
              <a:t>Корпоративные закупки</a:t>
            </a:r>
          </a:p>
        </p:txBody>
      </p:sp>
      <p:sp>
        <p:nvSpPr>
          <p:cNvPr id="2" name="Заголовок 1"/>
          <p:cNvSpPr>
            <a:spLocks noGrp="1"/>
          </p:cNvSpPr>
          <p:nvPr>
            <p:ph type="title"/>
          </p:nvPr>
        </p:nvSpPr>
        <p:spPr>
          <a:xfrm>
            <a:off x="1692275" y="153988"/>
            <a:ext cx="5543550" cy="1081087"/>
          </a:xfrm>
          <a:extLst/>
        </p:spPr>
        <p:txBody>
          <a:bodyPr/>
          <a:lstStyle/>
          <a:p>
            <a:pPr>
              <a:defRPr/>
            </a:pPr>
            <a:r>
              <a:rPr lang="ru-RU" dirty="0" smtClean="0"/>
              <a:t>Расширение схемы обеспечения потребности для работы с договорами</a:t>
            </a:r>
            <a:endParaRPr lang="ru-RU" dirty="0"/>
          </a:p>
        </p:txBody>
      </p:sp>
      <p:sp>
        <p:nvSpPr>
          <p:cNvPr id="5" name="Скругленный прямоугольник 4"/>
          <p:cNvSpPr/>
          <p:nvPr/>
        </p:nvSpPr>
        <p:spPr>
          <a:xfrm>
            <a:off x="4619625" y="2100263"/>
            <a:ext cx="1619250" cy="612775"/>
          </a:xfrm>
          <a:prstGeom prst="roundRect">
            <a:avLst>
              <a:gd name="adj" fmla="val 3917"/>
            </a:avLst>
          </a:prstGeom>
          <a:solidFill>
            <a:schemeClr val="accent1"/>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b="1" dirty="0"/>
              <a:t>Способ обеспечения</a:t>
            </a:r>
          </a:p>
        </p:txBody>
      </p:sp>
      <p:pic>
        <p:nvPicPr>
          <p:cNvPr id="153605" name="Рисунок 6"/>
          <p:cNvPicPr>
            <a:picLocks noChangeAspect="1"/>
          </p:cNvPicPr>
          <p:nvPr/>
        </p:nvPicPr>
        <p:blipFill>
          <a:blip r:embed="rId3"/>
          <a:srcRect/>
          <a:stretch>
            <a:fillRect/>
          </a:stretch>
        </p:blipFill>
        <p:spPr bwMode="auto">
          <a:xfrm>
            <a:off x="2076450" y="2024063"/>
            <a:ext cx="1871663" cy="766762"/>
          </a:xfrm>
          <a:prstGeom prst="rect">
            <a:avLst/>
          </a:prstGeom>
          <a:noFill/>
          <a:ln w="9525">
            <a:noFill/>
            <a:miter lim="800000"/>
            <a:headEnd/>
            <a:tailEnd/>
          </a:ln>
        </p:spPr>
      </p:pic>
      <p:cxnSp>
        <p:nvCxnSpPr>
          <p:cNvPr id="153606" name="Прямая со стрелкой 7"/>
          <p:cNvCxnSpPr>
            <a:cxnSpLocks noChangeShapeType="1"/>
          </p:cNvCxnSpPr>
          <p:nvPr/>
        </p:nvCxnSpPr>
        <p:spPr bwMode="auto">
          <a:xfrm>
            <a:off x="1476375" y="2406650"/>
            <a:ext cx="431800" cy="0"/>
          </a:xfrm>
          <a:prstGeom prst="straightConnector1">
            <a:avLst/>
          </a:prstGeom>
          <a:noFill/>
          <a:ln w="44450" algn="ctr">
            <a:solidFill>
              <a:srgbClr val="CC3300"/>
            </a:solidFill>
            <a:round/>
            <a:headEnd/>
            <a:tailEnd type="triangle" w="med" len="med"/>
          </a:ln>
        </p:spPr>
      </p:cxnSp>
      <p:cxnSp>
        <p:nvCxnSpPr>
          <p:cNvPr id="153607" name="Прямая со стрелкой 8"/>
          <p:cNvCxnSpPr>
            <a:cxnSpLocks noChangeShapeType="1"/>
          </p:cNvCxnSpPr>
          <p:nvPr/>
        </p:nvCxnSpPr>
        <p:spPr bwMode="auto">
          <a:xfrm flipV="1">
            <a:off x="3983038" y="2406650"/>
            <a:ext cx="407987" cy="0"/>
          </a:xfrm>
          <a:prstGeom prst="straightConnector1">
            <a:avLst/>
          </a:prstGeom>
          <a:noFill/>
          <a:ln w="44450" algn="ctr">
            <a:solidFill>
              <a:srgbClr val="CC3300"/>
            </a:solidFill>
            <a:round/>
            <a:headEnd/>
            <a:tailEnd type="triangle" w="med" len="med"/>
          </a:ln>
        </p:spPr>
      </p:cxnSp>
      <p:pic>
        <p:nvPicPr>
          <p:cNvPr id="11" name="Рисунок 39"/>
          <p:cNvPicPr>
            <a:picLocks noChangeAspect="1"/>
          </p:cNvPicPr>
          <p:nvPr/>
        </p:nvPicPr>
        <p:blipFill>
          <a:blip r:embed="rId4"/>
          <a:srcRect/>
          <a:stretch>
            <a:fillRect/>
          </a:stretch>
        </p:blipFill>
        <p:spPr bwMode="auto">
          <a:xfrm>
            <a:off x="3810000" y="3979863"/>
            <a:ext cx="1185863" cy="1181100"/>
          </a:xfrm>
          <a:prstGeom prst="rect">
            <a:avLst/>
          </a:prstGeom>
          <a:noFill/>
          <a:ln w="9525">
            <a:noFill/>
            <a:miter lim="800000"/>
            <a:headEnd/>
            <a:tailEnd/>
          </a:ln>
        </p:spPr>
      </p:pic>
      <p:sp>
        <p:nvSpPr>
          <p:cNvPr id="16" name="TextBox 15"/>
          <p:cNvSpPr txBox="1"/>
          <p:nvPr/>
        </p:nvSpPr>
        <p:spPr>
          <a:xfrm>
            <a:off x="1909763" y="5281613"/>
            <a:ext cx="1495425" cy="369887"/>
          </a:xfrm>
          <a:prstGeom prst="rect">
            <a:avLst/>
          </a:prstGeom>
          <a:noFill/>
        </p:spPr>
        <p:txBody>
          <a:bodyPr wrap="none">
            <a:spAutoFit/>
          </a:bodyPr>
          <a:lstStyle/>
          <a:p>
            <a:pPr algn="ctr" eaLnBrk="0" hangingPunct="0">
              <a:defRPr/>
            </a:pPr>
            <a:r>
              <a:rPr lang="ru-RU" dirty="0">
                <a:solidFill>
                  <a:schemeClr val="accent3">
                    <a:lumMod val="50000"/>
                  </a:schemeClr>
                </a:solidFill>
                <a:latin typeface="Arial" panose="020B0604020202020204" pitchFamily="34" charset="0"/>
                <a:cs typeface="+mn-cs"/>
              </a:rPr>
              <a:t>Поставщики</a:t>
            </a:r>
          </a:p>
        </p:txBody>
      </p:sp>
      <p:sp>
        <p:nvSpPr>
          <p:cNvPr id="17" name="TextBox 16"/>
          <p:cNvSpPr txBox="1"/>
          <p:nvPr/>
        </p:nvSpPr>
        <p:spPr>
          <a:xfrm>
            <a:off x="3708400" y="5281613"/>
            <a:ext cx="1389063" cy="646112"/>
          </a:xfrm>
          <a:prstGeom prst="rect">
            <a:avLst/>
          </a:prstGeom>
          <a:noFill/>
        </p:spPr>
        <p:txBody>
          <a:bodyPr>
            <a:spAutoFit/>
          </a:bodyPr>
          <a:lstStyle/>
          <a:p>
            <a:pPr eaLnBrk="0" hangingPunct="0">
              <a:defRPr/>
            </a:pPr>
            <a:r>
              <a:rPr lang="ru-RU" dirty="0">
                <a:solidFill>
                  <a:schemeClr val="accent3">
                    <a:lumMod val="50000"/>
                  </a:schemeClr>
                </a:solidFill>
                <a:latin typeface="Arial" panose="020B0604020202020204" pitchFamily="34" charset="0"/>
                <a:cs typeface="+mn-cs"/>
              </a:rPr>
              <a:t>Условия поставок</a:t>
            </a:r>
          </a:p>
        </p:txBody>
      </p:sp>
      <p:pic>
        <p:nvPicPr>
          <p:cNvPr id="18" name="Picture 26" descr="Company.png"/>
          <p:cNvPicPr>
            <a:picLocks noChangeAspect="1"/>
          </p:cNvPicPr>
          <p:nvPr/>
        </p:nvPicPr>
        <p:blipFill>
          <a:blip r:embed="rId5"/>
          <a:srcRect/>
          <a:stretch>
            <a:fillRect/>
          </a:stretch>
        </p:blipFill>
        <p:spPr bwMode="auto">
          <a:xfrm>
            <a:off x="319088" y="3871913"/>
            <a:ext cx="1228725" cy="1230312"/>
          </a:xfrm>
          <a:prstGeom prst="rect">
            <a:avLst/>
          </a:prstGeom>
          <a:noFill/>
          <a:ln w="9525">
            <a:noFill/>
            <a:miter lim="800000"/>
            <a:headEnd/>
            <a:tailEnd/>
          </a:ln>
        </p:spPr>
      </p:pic>
      <p:sp>
        <p:nvSpPr>
          <p:cNvPr id="19" name="TextBox 18"/>
          <p:cNvSpPr txBox="1"/>
          <p:nvPr/>
        </p:nvSpPr>
        <p:spPr>
          <a:xfrm>
            <a:off x="77788" y="5249863"/>
            <a:ext cx="1576387" cy="368300"/>
          </a:xfrm>
          <a:prstGeom prst="rect">
            <a:avLst/>
          </a:prstGeom>
          <a:noFill/>
        </p:spPr>
        <p:txBody>
          <a:bodyPr wrap="none">
            <a:spAutoFit/>
          </a:bodyPr>
          <a:lstStyle/>
          <a:p>
            <a:pPr eaLnBrk="0" hangingPunct="0">
              <a:defRPr/>
            </a:pPr>
            <a:r>
              <a:rPr lang="ru-RU" dirty="0">
                <a:solidFill>
                  <a:schemeClr val="accent3">
                    <a:lumMod val="50000"/>
                  </a:schemeClr>
                </a:solidFill>
                <a:latin typeface="Arial" panose="020B0604020202020204" pitchFamily="34" charset="0"/>
                <a:cs typeface="+mn-cs"/>
              </a:rPr>
              <a:t>Организация</a:t>
            </a:r>
          </a:p>
        </p:txBody>
      </p:sp>
      <p:sp>
        <p:nvSpPr>
          <p:cNvPr id="21" name="TextBox 20"/>
          <p:cNvSpPr txBox="1"/>
          <p:nvPr/>
        </p:nvSpPr>
        <p:spPr>
          <a:xfrm>
            <a:off x="5715000" y="5281613"/>
            <a:ext cx="1390650" cy="646112"/>
          </a:xfrm>
          <a:prstGeom prst="rect">
            <a:avLst/>
          </a:prstGeom>
          <a:noFill/>
        </p:spPr>
        <p:txBody>
          <a:bodyPr>
            <a:spAutoFit/>
          </a:bodyPr>
          <a:lstStyle/>
          <a:p>
            <a:pPr algn="ctr" eaLnBrk="0" hangingPunct="0">
              <a:defRPr/>
            </a:pPr>
            <a:r>
              <a:rPr lang="ru-RU" dirty="0">
                <a:solidFill>
                  <a:schemeClr val="accent3">
                    <a:lumMod val="50000"/>
                  </a:schemeClr>
                </a:solidFill>
                <a:latin typeface="Arial" panose="020B0604020202020204" pitchFamily="34" charset="0"/>
                <a:cs typeface="+mn-cs"/>
              </a:rPr>
              <a:t>Графики поставок</a:t>
            </a:r>
          </a:p>
        </p:txBody>
      </p:sp>
      <p:sp>
        <p:nvSpPr>
          <p:cNvPr id="22" name="TextBox 21"/>
          <p:cNvSpPr txBox="1"/>
          <p:nvPr/>
        </p:nvSpPr>
        <p:spPr>
          <a:xfrm>
            <a:off x="7381875" y="5281613"/>
            <a:ext cx="1390650" cy="369887"/>
          </a:xfrm>
          <a:prstGeom prst="rect">
            <a:avLst/>
          </a:prstGeom>
          <a:noFill/>
        </p:spPr>
        <p:txBody>
          <a:bodyPr>
            <a:spAutoFit/>
          </a:bodyPr>
          <a:lstStyle/>
          <a:p>
            <a:pPr algn="ctr" eaLnBrk="0" hangingPunct="0">
              <a:defRPr/>
            </a:pPr>
            <a:r>
              <a:rPr lang="ru-RU" dirty="0">
                <a:solidFill>
                  <a:schemeClr val="accent3">
                    <a:lumMod val="50000"/>
                  </a:schemeClr>
                </a:solidFill>
                <a:latin typeface="Arial" panose="020B0604020202020204" pitchFamily="34" charset="0"/>
                <a:cs typeface="+mn-cs"/>
              </a:rPr>
              <a:t>Договора</a:t>
            </a:r>
          </a:p>
        </p:txBody>
      </p:sp>
      <p:pic>
        <p:nvPicPr>
          <p:cNvPr id="23" name="Рисунок 22"/>
          <p:cNvPicPr>
            <a:picLocks noChangeAspect="1"/>
          </p:cNvPicPr>
          <p:nvPr/>
        </p:nvPicPr>
        <p:blipFill>
          <a:blip r:embed="rId6"/>
          <a:srcRect/>
          <a:stretch>
            <a:fillRect/>
          </a:stretch>
        </p:blipFill>
        <p:spPr bwMode="auto">
          <a:xfrm>
            <a:off x="7515225" y="4000500"/>
            <a:ext cx="1160463" cy="1166813"/>
          </a:xfrm>
          <a:prstGeom prst="rect">
            <a:avLst/>
          </a:prstGeom>
          <a:noFill/>
          <a:ln w="9525">
            <a:noFill/>
            <a:miter lim="800000"/>
            <a:headEnd/>
            <a:tailEnd/>
          </a:ln>
        </p:spPr>
      </p:pic>
      <p:grpSp>
        <p:nvGrpSpPr>
          <p:cNvPr id="48" name="Группа 47"/>
          <p:cNvGrpSpPr>
            <a:grpSpLocks/>
          </p:cNvGrpSpPr>
          <p:nvPr/>
        </p:nvGrpSpPr>
        <p:grpSpPr bwMode="auto">
          <a:xfrm>
            <a:off x="900113" y="3656013"/>
            <a:ext cx="7019925" cy="155575"/>
            <a:chOff x="899592" y="3622445"/>
            <a:chExt cx="7020000" cy="155289"/>
          </a:xfrm>
        </p:grpSpPr>
        <p:cxnSp>
          <p:nvCxnSpPr>
            <p:cNvPr id="153626" name="Прямая соединительная линия 40"/>
            <p:cNvCxnSpPr>
              <a:cxnSpLocks noChangeShapeType="1"/>
            </p:cNvCxnSpPr>
            <p:nvPr/>
          </p:nvCxnSpPr>
          <p:spPr bwMode="auto">
            <a:xfrm>
              <a:off x="899592" y="3633734"/>
              <a:ext cx="7020000" cy="0"/>
            </a:xfrm>
            <a:prstGeom prst="line">
              <a:avLst/>
            </a:prstGeom>
            <a:noFill/>
            <a:ln w="44450" algn="ctr">
              <a:solidFill>
                <a:srgbClr val="CC3300"/>
              </a:solidFill>
              <a:round/>
              <a:headEnd/>
              <a:tailEnd/>
            </a:ln>
          </p:spPr>
        </p:cxnSp>
        <p:cxnSp>
          <p:nvCxnSpPr>
            <p:cNvPr id="153627" name="Прямая соединительная линия 42"/>
            <p:cNvCxnSpPr>
              <a:cxnSpLocks noChangeShapeType="1"/>
            </p:cNvCxnSpPr>
            <p:nvPr/>
          </p:nvCxnSpPr>
          <p:spPr bwMode="auto">
            <a:xfrm>
              <a:off x="919427" y="3622445"/>
              <a:ext cx="0" cy="144000"/>
            </a:xfrm>
            <a:prstGeom prst="line">
              <a:avLst/>
            </a:prstGeom>
            <a:noFill/>
            <a:ln w="44450" algn="ctr">
              <a:solidFill>
                <a:srgbClr val="CC3300"/>
              </a:solidFill>
              <a:round/>
              <a:headEnd/>
              <a:tailEnd/>
            </a:ln>
          </p:spPr>
        </p:cxnSp>
        <p:cxnSp>
          <p:nvCxnSpPr>
            <p:cNvPr id="153628" name="Прямая соединительная линия 43"/>
            <p:cNvCxnSpPr>
              <a:cxnSpLocks noChangeShapeType="1"/>
            </p:cNvCxnSpPr>
            <p:nvPr/>
          </p:nvCxnSpPr>
          <p:spPr bwMode="auto">
            <a:xfrm>
              <a:off x="2481539" y="3633734"/>
              <a:ext cx="0" cy="144000"/>
            </a:xfrm>
            <a:prstGeom prst="line">
              <a:avLst/>
            </a:prstGeom>
            <a:noFill/>
            <a:ln w="44450" algn="ctr">
              <a:solidFill>
                <a:srgbClr val="CC3300"/>
              </a:solidFill>
              <a:round/>
              <a:headEnd/>
              <a:tailEnd/>
            </a:ln>
          </p:spPr>
        </p:cxnSp>
        <p:cxnSp>
          <p:nvCxnSpPr>
            <p:cNvPr id="153629" name="Прямая соединительная линия 44"/>
            <p:cNvCxnSpPr>
              <a:cxnSpLocks noChangeShapeType="1"/>
            </p:cNvCxnSpPr>
            <p:nvPr/>
          </p:nvCxnSpPr>
          <p:spPr bwMode="auto">
            <a:xfrm>
              <a:off x="4411003" y="3633734"/>
              <a:ext cx="0" cy="144000"/>
            </a:xfrm>
            <a:prstGeom prst="line">
              <a:avLst/>
            </a:prstGeom>
            <a:noFill/>
            <a:ln w="44450" algn="ctr">
              <a:solidFill>
                <a:srgbClr val="CC3300"/>
              </a:solidFill>
              <a:round/>
              <a:headEnd/>
              <a:tailEnd/>
            </a:ln>
          </p:spPr>
        </p:cxnSp>
        <p:cxnSp>
          <p:nvCxnSpPr>
            <p:cNvPr id="153630" name="Прямая соединительная линия 45"/>
            <p:cNvCxnSpPr>
              <a:cxnSpLocks noChangeShapeType="1"/>
            </p:cNvCxnSpPr>
            <p:nvPr/>
          </p:nvCxnSpPr>
          <p:spPr bwMode="auto">
            <a:xfrm>
              <a:off x="6356978" y="3633734"/>
              <a:ext cx="0" cy="144000"/>
            </a:xfrm>
            <a:prstGeom prst="line">
              <a:avLst/>
            </a:prstGeom>
            <a:noFill/>
            <a:ln w="44450" algn="ctr">
              <a:solidFill>
                <a:srgbClr val="CC3300"/>
              </a:solidFill>
              <a:round/>
              <a:headEnd/>
              <a:tailEnd/>
            </a:ln>
          </p:spPr>
        </p:cxnSp>
        <p:cxnSp>
          <p:nvCxnSpPr>
            <p:cNvPr id="153631" name="Прямая соединительная линия 46"/>
            <p:cNvCxnSpPr>
              <a:cxnSpLocks noChangeShapeType="1"/>
            </p:cNvCxnSpPr>
            <p:nvPr/>
          </p:nvCxnSpPr>
          <p:spPr bwMode="auto">
            <a:xfrm>
              <a:off x="7897014" y="3622445"/>
              <a:ext cx="0" cy="144000"/>
            </a:xfrm>
            <a:prstGeom prst="line">
              <a:avLst/>
            </a:prstGeom>
            <a:noFill/>
            <a:ln w="44450" algn="ctr">
              <a:solidFill>
                <a:srgbClr val="CC3300"/>
              </a:solidFill>
              <a:round/>
              <a:headEnd/>
              <a:tailEnd/>
            </a:ln>
          </p:spPr>
        </p:cxnSp>
      </p:grpSp>
      <p:cxnSp>
        <p:nvCxnSpPr>
          <p:cNvPr id="53" name="Прямая соединительная линия 52"/>
          <p:cNvCxnSpPr>
            <a:cxnSpLocks noChangeShapeType="1"/>
          </p:cNvCxnSpPr>
          <p:nvPr/>
        </p:nvCxnSpPr>
        <p:spPr bwMode="auto">
          <a:xfrm>
            <a:off x="7524750" y="2713038"/>
            <a:ext cx="0" cy="942975"/>
          </a:xfrm>
          <a:prstGeom prst="line">
            <a:avLst/>
          </a:prstGeom>
          <a:noFill/>
          <a:ln w="44450" algn="ctr">
            <a:solidFill>
              <a:srgbClr val="CC3300"/>
            </a:solidFill>
            <a:round/>
            <a:headEnd type="triangle" w="med" len="med"/>
            <a:tailEnd/>
          </a:ln>
        </p:spPr>
      </p:cxnSp>
      <p:sp>
        <p:nvSpPr>
          <p:cNvPr id="56" name="Скругленный прямоугольник 55"/>
          <p:cNvSpPr/>
          <p:nvPr/>
        </p:nvSpPr>
        <p:spPr>
          <a:xfrm>
            <a:off x="7021513" y="2100263"/>
            <a:ext cx="1619250" cy="612775"/>
          </a:xfrm>
          <a:prstGeom prst="roundRect">
            <a:avLst>
              <a:gd name="adj" fmla="val 3917"/>
            </a:avLst>
          </a:prstGeom>
          <a:solidFill>
            <a:schemeClr val="bg2">
              <a:lumMod val="40000"/>
              <a:lumOff val="60000"/>
            </a:schemeClr>
          </a:solidFill>
          <a:ln w="28575"/>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200" b="1" dirty="0"/>
              <a:t>Закупки</a:t>
            </a:r>
          </a:p>
          <a:p>
            <a:pPr algn="ctr" eaLnBrk="0" hangingPunct="0">
              <a:defRPr/>
            </a:pPr>
            <a:r>
              <a:rPr lang="ru-RU" sz="1100" dirty="0"/>
              <a:t>Заказы поставщику, ПТУ, Возвраты </a:t>
            </a:r>
            <a:r>
              <a:rPr lang="ru-RU" sz="1100" dirty="0" err="1"/>
              <a:t>итд</a:t>
            </a:r>
            <a:endParaRPr lang="ru-RU" sz="1100" dirty="0"/>
          </a:p>
        </p:txBody>
      </p:sp>
      <p:pic>
        <p:nvPicPr>
          <p:cNvPr id="60" name="Рисунок 59"/>
          <p:cNvPicPr>
            <a:picLocks noChangeAspect="1"/>
          </p:cNvPicPr>
          <p:nvPr/>
        </p:nvPicPr>
        <p:blipFill>
          <a:blip r:embed="rId7"/>
          <a:srcRect/>
          <a:stretch>
            <a:fillRect/>
          </a:stretch>
        </p:blipFill>
        <p:spPr bwMode="auto">
          <a:xfrm>
            <a:off x="2119313" y="3889375"/>
            <a:ext cx="1157287" cy="1277938"/>
          </a:xfrm>
          <a:prstGeom prst="rect">
            <a:avLst/>
          </a:prstGeom>
          <a:noFill/>
          <a:ln w="9525">
            <a:noFill/>
            <a:miter lim="800000"/>
            <a:headEnd/>
            <a:tailEnd/>
          </a:ln>
        </p:spPr>
      </p:pic>
      <p:pic>
        <p:nvPicPr>
          <p:cNvPr id="62" name="Рисунок 61"/>
          <p:cNvPicPr>
            <a:picLocks noChangeAspect="1"/>
          </p:cNvPicPr>
          <p:nvPr/>
        </p:nvPicPr>
        <p:blipFill>
          <a:blip r:embed="rId8"/>
          <a:srcRect/>
          <a:stretch>
            <a:fillRect/>
          </a:stretch>
        </p:blipFill>
        <p:spPr bwMode="auto">
          <a:xfrm>
            <a:off x="5795963" y="4089400"/>
            <a:ext cx="1163637" cy="930275"/>
          </a:xfrm>
          <a:prstGeom prst="rect">
            <a:avLst/>
          </a:prstGeom>
          <a:noFill/>
          <a:ln w="9525">
            <a:noFill/>
            <a:miter lim="800000"/>
            <a:headEnd/>
            <a:tailEnd/>
          </a:ln>
        </p:spPr>
      </p:pic>
      <p:cxnSp>
        <p:nvCxnSpPr>
          <p:cNvPr id="153621" name="Прямая со стрелкой 66"/>
          <p:cNvCxnSpPr>
            <a:cxnSpLocks noChangeShapeType="1"/>
          </p:cNvCxnSpPr>
          <p:nvPr/>
        </p:nvCxnSpPr>
        <p:spPr bwMode="auto">
          <a:xfrm flipV="1">
            <a:off x="6443663" y="2406650"/>
            <a:ext cx="407987" cy="0"/>
          </a:xfrm>
          <a:prstGeom prst="straightConnector1">
            <a:avLst/>
          </a:prstGeom>
          <a:noFill/>
          <a:ln w="44450" algn="ctr">
            <a:solidFill>
              <a:srgbClr val="CC3300"/>
            </a:solidFill>
            <a:round/>
            <a:headEnd/>
            <a:tailEnd type="triangle" w="med" len="med"/>
          </a:ln>
        </p:spPr>
      </p:cxnSp>
      <p:pic>
        <p:nvPicPr>
          <p:cNvPr id="153622" name="Рисунок 29"/>
          <p:cNvPicPr>
            <a:picLocks noChangeAspect="1"/>
          </p:cNvPicPr>
          <p:nvPr/>
        </p:nvPicPr>
        <p:blipFill>
          <a:blip r:embed="rId9"/>
          <a:srcRect/>
          <a:stretch>
            <a:fillRect/>
          </a:stretch>
        </p:blipFill>
        <p:spPr bwMode="auto">
          <a:xfrm>
            <a:off x="107950" y="1982788"/>
            <a:ext cx="1177925" cy="889000"/>
          </a:xfrm>
          <a:prstGeom prst="rect">
            <a:avLst/>
          </a:prstGeom>
          <a:noFill/>
          <a:ln w="9525">
            <a:noFill/>
            <a:miter lim="800000"/>
            <a:headEnd/>
            <a:tailEnd/>
          </a:ln>
        </p:spPr>
      </p:pic>
      <p:pic>
        <p:nvPicPr>
          <p:cNvPr id="10" name="Рисунок 9"/>
          <p:cNvPicPr>
            <a:picLocks noChangeAspect="1"/>
          </p:cNvPicPr>
          <p:nvPr/>
        </p:nvPicPr>
        <p:blipFill rotWithShape="1">
          <a:blip r:embed="rId10"/>
          <a:srcRect r="24209" b="46850"/>
          <a:stretch/>
        </p:blipFill>
        <p:spPr>
          <a:xfrm>
            <a:off x="2408238" y="3233738"/>
            <a:ext cx="5924550" cy="3644900"/>
          </a:xfrm>
          <a:prstGeom prst="rect">
            <a:avLst/>
          </a:prstGeom>
          <a:effectLst>
            <a:outerShdw blurRad="254000" dist="50800" dir="5400000" algn="ctr" rotWithShape="0">
              <a:srgbClr val="000000">
                <a:alpha val="43137"/>
              </a:srgbClr>
            </a:outerShdw>
          </a:effectLst>
        </p:spPr>
      </p:pic>
      <p:cxnSp>
        <p:nvCxnSpPr>
          <p:cNvPr id="31" name="Прямая соединительная линия 30"/>
          <p:cNvCxnSpPr>
            <a:cxnSpLocks noChangeShapeType="1"/>
          </p:cNvCxnSpPr>
          <p:nvPr/>
        </p:nvCxnSpPr>
        <p:spPr bwMode="auto">
          <a:xfrm>
            <a:off x="5364163" y="2716213"/>
            <a:ext cx="6350" cy="517525"/>
          </a:xfrm>
          <a:prstGeom prst="line">
            <a:avLst/>
          </a:prstGeom>
          <a:noFill/>
          <a:ln w="44450" algn="ctr">
            <a:solidFill>
              <a:srgbClr val="CC3300"/>
            </a:solidFill>
            <a:round/>
            <a:headEnd type="triangle" w="med" len="med"/>
            <a:tailEnd/>
          </a:ln>
        </p:spPr>
      </p:cxnSp>
      <p:sp>
        <p:nvSpPr>
          <p:cNvPr id="14" name="TextBox 13"/>
          <p:cNvSpPr txBox="1"/>
          <p:nvPr/>
        </p:nvSpPr>
        <p:spPr>
          <a:xfrm>
            <a:off x="3492500" y="3265488"/>
            <a:ext cx="3943350" cy="307975"/>
          </a:xfrm>
          <a:prstGeom prst="rect">
            <a:avLst/>
          </a:prstGeom>
          <a:noFill/>
        </p:spPr>
        <p:txBody>
          <a:bodyPr wrap="none">
            <a:spAutoFit/>
          </a:bodyPr>
          <a:lstStyle/>
          <a:p>
            <a:pPr eaLnBrk="0" hangingPunct="0">
              <a:defRPr/>
            </a:pPr>
            <a:r>
              <a:rPr lang="en-US" sz="1400" dirty="0">
                <a:solidFill>
                  <a:schemeClr val="accent3">
                    <a:lumMod val="50000"/>
                  </a:schemeClr>
                </a:solidFill>
                <a:latin typeface="Arial" panose="020B0604020202020204" pitchFamily="34" charset="0"/>
                <a:cs typeface="+mn-cs"/>
              </a:rPr>
              <a:t>[ </a:t>
            </a:r>
            <a:r>
              <a:rPr lang="ru-RU" sz="1400" b="1" dirty="0">
                <a:solidFill>
                  <a:schemeClr val="accent3">
                    <a:lumMod val="50000"/>
                  </a:schemeClr>
                </a:solidFill>
                <a:latin typeface="Arial" panose="020B0604020202020204" pitchFamily="34" charset="0"/>
                <a:cs typeface="+mn-cs"/>
              </a:rPr>
              <a:t>х</a:t>
            </a:r>
            <a:r>
              <a:rPr lang="ru-RU" sz="1400" dirty="0">
                <a:solidFill>
                  <a:schemeClr val="accent3">
                    <a:lumMod val="50000"/>
                  </a:schemeClr>
                </a:solidFill>
                <a:latin typeface="Arial" panose="020B0604020202020204" pitchFamily="34" charset="0"/>
                <a:cs typeface="+mn-cs"/>
              </a:rPr>
              <a:t> </a:t>
            </a:r>
            <a:r>
              <a:rPr lang="en-US" sz="1400" dirty="0">
                <a:solidFill>
                  <a:schemeClr val="accent3">
                    <a:lumMod val="50000"/>
                  </a:schemeClr>
                </a:solidFill>
                <a:latin typeface="Arial" panose="020B0604020202020204" pitchFamily="34" charset="0"/>
                <a:cs typeface="+mn-cs"/>
              </a:rPr>
              <a:t>] </a:t>
            </a:r>
            <a:r>
              <a:rPr lang="ru-RU" sz="1400" dirty="0">
                <a:solidFill>
                  <a:schemeClr val="accent3">
                    <a:lumMod val="50000"/>
                  </a:schemeClr>
                </a:solidFill>
                <a:latin typeface="Arial" panose="020B0604020202020204" pitchFamily="34" charset="0"/>
                <a:cs typeface="+mn-cs"/>
              </a:rPr>
              <a:t>Согласно планам поставок по договорам</a:t>
            </a:r>
          </a:p>
        </p:txBody>
      </p:sp>
    </p:spTree>
  </p:cSld>
  <p:clrMapOvr>
    <a:masterClrMapping/>
  </p:clrMapOvr>
  <p:transition advTm="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1"/>
                                        </p:tgtEl>
                                        <p:attrNameLst>
                                          <p:attrName>style.visibility</p:attrName>
                                        </p:attrNameLst>
                                      </p:cBhvr>
                                      <p:to>
                                        <p:strVal val="hidden"/>
                                      </p:to>
                                    </p:set>
                                  </p:childTnLst>
                                </p:cTn>
                              </p:par>
                              <p:par>
                                <p:cTn id="9" presetID="2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par>
                                <p:cTn id="30" presetID="22" presetClass="entr" presetSubtype="4"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2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ipe(down)">
                                      <p:cBhvr>
                                        <p:cTn id="38" dur="500"/>
                                        <p:tgtEl>
                                          <p:spTgt spid="60"/>
                                        </p:tgtEl>
                                      </p:cBhvr>
                                    </p:animEffect>
                                  </p:childTnLst>
                                </p:cTn>
                              </p:par>
                              <p:par>
                                <p:cTn id="39" presetID="22" presetClass="entr" presetSubtype="4"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down)">
                                      <p:cBhvr>
                                        <p:cTn id="41" dur="500"/>
                                        <p:tgtEl>
                                          <p:spTgt spid="62"/>
                                        </p:tgtEl>
                                      </p:cBhvr>
                                    </p:animEffect>
                                  </p:childTnLst>
                                </p:cTn>
                              </p:par>
                              <p:par>
                                <p:cTn id="42" presetID="22" presetClass="entr" presetSubtype="4"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down)">
                                      <p:cBhvr>
                                        <p:cTn id="44" dur="500"/>
                                        <p:tgtEl>
                                          <p:spTgt spid="53"/>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1" grpId="0"/>
      <p:bldP spid="2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3988"/>
            <a:ext cx="5759450" cy="1081087"/>
          </a:xfrm>
          <a:extLst/>
        </p:spPr>
        <p:txBody>
          <a:bodyPr/>
          <a:lstStyle/>
          <a:p>
            <a:r>
              <a:rPr lang="ru-RU" smtClean="0"/>
              <a:t>Расширение рабочих мест </a:t>
            </a:r>
            <a:br>
              <a:rPr lang="ru-RU" smtClean="0"/>
            </a:br>
            <a:r>
              <a:rPr lang="ru-RU" smtClean="0"/>
              <a:t>по формированию заказов поставщикам</a:t>
            </a:r>
          </a:p>
        </p:txBody>
      </p:sp>
      <p:sp>
        <p:nvSpPr>
          <p:cNvPr id="7" name="TextBox 6"/>
          <p:cNvSpPr txBox="1"/>
          <p:nvPr/>
        </p:nvSpPr>
        <p:spPr>
          <a:xfrm>
            <a:off x="1835150" y="3789363"/>
            <a:ext cx="4537075" cy="646112"/>
          </a:xfrm>
          <a:prstGeom prst="rect">
            <a:avLst/>
          </a:prstGeom>
          <a:noFill/>
        </p:spPr>
        <p:txBody>
          <a:bodyPr>
            <a:spAutoFit/>
          </a:bodyPr>
          <a:lstStyle/>
          <a:p>
            <a:pPr eaLnBrk="0" hangingPunct="0">
              <a:defRPr/>
            </a:pPr>
            <a:r>
              <a:rPr lang="ru-RU" b="1" dirty="0">
                <a:solidFill>
                  <a:schemeClr val="tx1">
                    <a:lumMod val="50000"/>
                    <a:lumOff val="50000"/>
                  </a:schemeClr>
                </a:solidFill>
                <a:latin typeface="Arial" panose="020B0604020202020204" pitchFamily="34" charset="0"/>
                <a:cs typeface="+mn-cs"/>
              </a:rPr>
              <a:t>Источник обеспечения – перечень договоров (Рома делает)</a:t>
            </a:r>
          </a:p>
        </p:txBody>
      </p:sp>
      <p:pic>
        <p:nvPicPr>
          <p:cNvPr id="155651" name="Рисунок 4"/>
          <p:cNvPicPr>
            <a:picLocks noChangeAspect="1"/>
          </p:cNvPicPr>
          <p:nvPr/>
        </p:nvPicPr>
        <p:blipFill>
          <a:blip r:embed="rId4"/>
          <a:srcRect/>
          <a:stretch>
            <a:fillRect/>
          </a:stretch>
        </p:blipFill>
        <p:spPr bwMode="auto">
          <a:xfrm>
            <a:off x="0" y="1111250"/>
            <a:ext cx="9144000" cy="3686175"/>
          </a:xfrm>
          <a:prstGeom prst="rect">
            <a:avLst/>
          </a:prstGeom>
          <a:noFill/>
          <a:ln w="9525">
            <a:noFill/>
            <a:miter lim="800000"/>
            <a:headEnd/>
            <a:tailEnd/>
          </a:ln>
        </p:spPr>
      </p:pic>
      <p:pic>
        <p:nvPicPr>
          <p:cNvPr id="3" name="Рисунок 2"/>
          <p:cNvPicPr>
            <a:picLocks noChangeAspect="1"/>
          </p:cNvPicPr>
          <p:nvPr/>
        </p:nvPicPr>
        <p:blipFill rotWithShape="1">
          <a:blip r:embed="rId5"/>
          <a:srcRect r="11013" b="14829"/>
          <a:stretch/>
        </p:blipFill>
        <p:spPr>
          <a:xfrm>
            <a:off x="1042988" y="2565400"/>
            <a:ext cx="8137525" cy="4321175"/>
          </a:xfrm>
          <a:prstGeom prst="rect">
            <a:avLst/>
          </a:prstGeom>
          <a:effectLst>
            <a:outerShdw blurRad="254000" dist="50800" dir="5400000" algn="ctr" rotWithShape="0">
              <a:srgbClr val="000000">
                <a:alpha val="43137"/>
              </a:srgbClr>
            </a:outerShdw>
          </a:effectLst>
        </p:spPr>
      </p:pic>
      <p:sp>
        <p:nvSpPr>
          <p:cNvPr id="13" name="Прямоугольник 12"/>
          <p:cNvSpPr/>
          <p:nvPr/>
        </p:nvSpPr>
        <p:spPr>
          <a:xfrm>
            <a:off x="6732588" y="1701800"/>
            <a:ext cx="1511300" cy="560388"/>
          </a:xfrm>
          <a:prstGeom prst="rect">
            <a:avLst/>
          </a:prstGeom>
          <a:noFill/>
          <a:ln w="38100">
            <a:solidFill>
              <a:srgbClr val="FC6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cxnSp>
        <p:nvCxnSpPr>
          <p:cNvPr id="15" name="Прямая со стрелкой 14"/>
          <p:cNvCxnSpPr>
            <a:stCxn id="13" idx="2"/>
          </p:cNvCxnSpPr>
          <p:nvPr/>
        </p:nvCxnSpPr>
        <p:spPr>
          <a:xfrm flipH="1">
            <a:off x="7308850" y="2262188"/>
            <a:ext cx="179388" cy="303212"/>
          </a:xfrm>
          <a:prstGeom prst="straightConnector1">
            <a:avLst/>
          </a:prstGeom>
          <a:ln w="38100">
            <a:solidFill>
              <a:srgbClr val="FC6E5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107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2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6"/>
          <p:cNvSpPr txBox="1">
            <a:spLocks noChangeArrowheads="1"/>
          </p:cNvSpPr>
          <p:nvPr/>
        </p:nvSpPr>
        <p:spPr bwMode="auto">
          <a:xfrm>
            <a:off x="5111750" y="190500"/>
            <a:ext cx="3467100" cy="342900"/>
          </a:xfrm>
          <a:prstGeom prst="rect">
            <a:avLst/>
          </a:prstGeom>
          <a:noFill/>
          <a:ln w="9525">
            <a:noFill/>
            <a:miter lim="800000"/>
            <a:headEnd/>
            <a:tailEnd/>
          </a:ln>
        </p:spPr>
        <p:txBody>
          <a:bodyPr lIns="90000" tIns="46800" rIns="90000" bIns="46800">
            <a:spAutoFit/>
          </a:bodyPr>
          <a:lstStyle/>
          <a:p>
            <a:pPr marL="342900" indent="-342900" eaLnBrk="0" hangingPunct="0">
              <a:lnSpc>
                <a:spcPct val="90000"/>
              </a:lnSpc>
              <a:spcBef>
                <a:spcPct val="50000"/>
              </a:spcBef>
            </a:pPr>
            <a:endParaRPr lang="en-US" altLang="ru-RU"/>
          </a:p>
        </p:txBody>
      </p:sp>
      <p:sp>
        <p:nvSpPr>
          <p:cNvPr id="115715" name="Заголовок 3"/>
          <p:cNvSpPr>
            <a:spLocks noGrp="1"/>
          </p:cNvSpPr>
          <p:nvPr>
            <p:ph type="title"/>
          </p:nvPr>
        </p:nvSpPr>
        <p:spPr>
          <a:xfrm>
            <a:off x="1692275" y="153988"/>
            <a:ext cx="6696075" cy="1081087"/>
          </a:xfrm>
        </p:spPr>
        <p:txBody>
          <a:bodyPr/>
          <a:lstStyle/>
          <a:p>
            <a:pPr>
              <a:defRPr/>
            </a:pPr>
            <a:r>
              <a:rPr lang="ru-RU" altLang="ru-RU" smtClean="0"/>
              <a:t>Претензионно-исковая работа</a:t>
            </a:r>
          </a:p>
        </p:txBody>
      </p:sp>
      <p:sp>
        <p:nvSpPr>
          <p:cNvPr id="10" name="Прямоугольник 9"/>
          <p:cNvSpPr/>
          <p:nvPr/>
        </p:nvSpPr>
        <p:spPr bwMode="auto">
          <a:xfrm>
            <a:off x="3198813" y="2944813"/>
            <a:ext cx="1079500" cy="576262"/>
          </a:xfrm>
          <a:prstGeom prst="rect">
            <a:avLst/>
          </a:prstGeom>
          <a:solidFill>
            <a:srgbClr val="F9E383">
              <a:alpha val="50000"/>
            </a:srgbClr>
          </a:solidFill>
          <a:ln w="44450" cap="flat" cmpd="sng" algn="ctr">
            <a:solidFill>
              <a:schemeClr val="accent1">
                <a:lumMod val="75000"/>
              </a:schemeClr>
            </a:solidFill>
            <a:prstDash val="solid"/>
            <a:round/>
            <a:headEnd type="none" w="med" len="med"/>
            <a:tailEnd type="none" w="med" len="med"/>
          </a:ln>
          <a:effectLs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lnSpc>
                <a:spcPct val="110000"/>
              </a:lnSpc>
              <a:spcBef>
                <a:spcPct val="50000"/>
              </a:spcBef>
              <a:defRPr/>
            </a:pPr>
            <a:r>
              <a:rPr lang="ru-RU" altLang="ru-RU" sz="1200" b="1">
                <a:latin typeface="Tahoma" pitchFamily="34" charset="0"/>
                <a:cs typeface="Tahoma" pitchFamily="34" charset="0"/>
              </a:rPr>
              <a:t>Претензия</a:t>
            </a:r>
          </a:p>
        </p:txBody>
      </p:sp>
      <p:sp>
        <p:nvSpPr>
          <p:cNvPr id="157700" name="Стрелка вправо 11"/>
          <p:cNvSpPr>
            <a:spLocks noChangeArrowheads="1"/>
          </p:cNvSpPr>
          <p:nvPr/>
        </p:nvSpPr>
        <p:spPr bwMode="auto">
          <a:xfrm>
            <a:off x="4422775" y="2146300"/>
            <a:ext cx="503238" cy="360363"/>
          </a:xfrm>
          <a:prstGeom prst="rightArrow">
            <a:avLst>
              <a:gd name="adj1" fmla="val 50000"/>
              <a:gd name="adj2" fmla="val 49872"/>
            </a:avLst>
          </a:prstGeom>
          <a:solidFill>
            <a:schemeClr val="accent2">
              <a:alpha val="50195"/>
            </a:schemeClr>
          </a:solidFill>
          <a:ln w="44450" algn="ctr">
            <a:solidFill>
              <a:schemeClr val="accent2"/>
            </a:solidFill>
            <a:round/>
            <a:headEnd/>
            <a:tailEnd/>
          </a:ln>
        </p:spPr>
        <p:txBody>
          <a:bodyPr anchor="ctr"/>
          <a:lstStyle/>
          <a:p>
            <a:pPr eaLnBrk="0" hangingPunct="0">
              <a:lnSpc>
                <a:spcPct val="110000"/>
              </a:lnSpc>
              <a:spcBef>
                <a:spcPct val="50000"/>
              </a:spcBef>
            </a:pPr>
            <a:endParaRPr lang="ru-RU" altLang="ru-RU" sz="2000"/>
          </a:p>
        </p:txBody>
      </p:sp>
      <p:pic>
        <p:nvPicPr>
          <p:cNvPr id="157701" name="Рисунок 12"/>
          <p:cNvPicPr>
            <a:picLocks noChangeAspect="1"/>
          </p:cNvPicPr>
          <p:nvPr/>
        </p:nvPicPr>
        <p:blipFill>
          <a:blip r:embed="rId4"/>
          <a:srcRect/>
          <a:stretch>
            <a:fillRect/>
          </a:stretch>
        </p:blipFill>
        <p:spPr bwMode="auto">
          <a:xfrm>
            <a:off x="3976688" y="3232150"/>
            <a:ext cx="604837" cy="623888"/>
          </a:xfrm>
          <a:prstGeom prst="rect">
            <a:avLst/>
          </a:prstGeom>
          <a:noFill/>
          <a:ln w="9525">
            <a:noFill/>
            <a:miter lim="800000"/>
            <a:headEnd/>
            <a:tailEnd/>
          </a:ln>
        </p:spPr>
      </p:pic>
      <p:pic>
        <p:nvPicPr>
          <p:cNvPr id="157702" name="Рисунок 13"/>
          <p:cNvPicPr>
            <a:picLocks noChangeAspect="1"/>
          </p:cNvPicPr>
          <p:nvPr/>
        </p:nvPicPr>
        <p:blipFill>
          <a:blip r:embed="rId5"/>
          <a:srcRect/>
          <a:stretch>
            <a:fillRect/>
          </a:stretch>
        </p:blipFill>
        <p:spPr bwMode="auto">
          <a:xfrm>
            <a:off x="2411413" y="2146300"/>
            <a:ext cx="479425" cy="574675"/>
          </a:xfrm>
          <a:prstGeom prst="rect">
            <a:avLst/>
          </a:prstGeom>
          <a:noFill/>
          <a:ln w="9525">
            <a:noFill/>
            <a:miter lim="800000"/>
            <a:headEnd/>
            <a:tailEnd/>
          </a:ln>
        </p:spPr>
      </p:pic>
      <p:sp>
        <p:nvSpPr>
          <p:cNvPr id="157703" name="TextBox 2"/>
          <p:cNvSpPr txBox="1">
            <a:spLocks noChangeArrowheads="1"/>
          </p:cNvSpPr>
          <p:nvPr/>
        </p:nvSpPr>
        <p:spPr bwMode="auto">
          <a:xfrm>
            <a:off x="250825" y="2212975"/>
            <a:ext cx="1876425" cy="523875"/>
          </a:xfrm>
          <a:prstGeom prst="rect">
            <a:avLst/>
          </a:prstGeom>
          <a:noFill/>
          <a:ln w="9525">
            <a:noFill/>
            <a:miter lim="800000"/>
            <a:headEnd/>
            <a:tailEnd/>
          </a:ln>
        </p:spPr>
        <p:txBody>
          <a:bodyPr wrap="none">
            <a:spAutoFit/>
          </a:bodyPr>
          <a:lstStyle/>
          <a:p>
            <a:r>
              <a:rPr lang="ru-RU" altLang="ru-RU" sz="1400"/>
              <a:t>Нарушение условий</a:t>
            </a:r>
          </a:p>
          <a:p>
            <a:r>
              <a:rPr lang="ru-RU" altLang="ru-RU" sz="1400"/>
              <a:t>Поставки / Оплаты</a:t>
            </a:r>
          </a:p>
        </p:txBody>
      </p:sp>
      <p:pic>
        <p:nvPicPr>
          <p:cNvPr id="157704" name="Рисунок 15"/>
          <p:cNvPicPr>
            <a:picLocks noChangeAspect="1"/>
          </p:cNvPicPr>
          <p:nvPr/>
        </p:nvPicPr>
        <p:blipFill>
          <a:blip r:embed="rId5"/>
          <a:srcRect/>
          <a:stretch>
            <a:fillRect/>
          </a:stretch>
        </p:blipFill>
        <p:spPr bwMode="auto">
          <a:xfrm>
            <a:off x="2411413" y="3011488"/>
            <a:ext cx="479425" cy="573087"/>
          </a:xfrm>
          <a:prstGeom prst="rect">
            <a:avLst/>
          </a:prstGeom>
          <a:noFill/>
          <a:ln w="9525">
            <a:noFill/>
            <a:miter lim="800000"/>
            <a:headEnd/>
            <a:tailEnd/>
          </a:ln>
        </p:spPr>
      </p:pic>
      <p:sp>
        <p:nvSpPr>
          <p:cNvPr id="157705" name="TextBox 16"/>
          <p:cNvSpPr txBox="1">
            <a:spLocks noChangeArrowheads="1"/>
          </p:cNvSpPr>
          <p:nvPr/>
        </p:nvSpPr>
        <p:spPr bwMode="auto">
          <a:xfrm>
            <a:off x="250825" y="3078163"/>
            <a:ext cx="2108200" cy="522287"/>
          </a:xfrm>
          <a:prstGeom prst="rect">
            <a:avLst/>
          </a:prstGeom>
          <a:noFill/>
          <a:ln w="9525">
            <a:noFill/>
            <a:miter lim="800000"/>
            <a:headEnd/>
            <a:tailEnd/>
          </a:ln>
        </p:spPr>
        <p:txBody>
          <a:bodyPr wrap="none">
            <a:spAutoFit/>
          </a:bodyPr>
          <a:lstStyle/>
          <a:p>
            <a:r>
              <a:rPr lang="ru-RU" altLang="ru-RU" sz="1400"/>
              <a:t>Нарушение процедуры</a:t>
            </a:r>
          </a:p>
          <a:p>
            <a:r>
              <a:rPr lang="ru-RU" altLang="ru-RU" sz="1400"/>
              <a:t>торгов</a:t>
            </a:r>
          </a:p>
        </p:txBody>
      </p:sp>
      <p:pic>
        <p:nvPicPr>
          <p:cNvPr id="157706" name="Рисунок 17"/>
          <p:cNvPicPr>
            <a:picLocks noChangeAspect="1"/>
          </p:cNvPicPr>
          <p:nvPr/>
        </p:nvPicPr>
        <p:blipFill>
          <a:blip r:embed="rId5"/>
          <a:srcRect/>
          <a:stretch>
            <a:fillRect/>
          </a:stretch>
        </p:blipFill>
        <p:spPr bwMode="auto">
          <a:xfrm>
            <a:off x="2411413" y="3803650"/>
            <a:ext cx="479425" cy="574675"/>
          </a:xfrm>
          <a:prstGeom prst="rect">
            <a:avLst/>
          </a:prstGeom>
          <a:noFill/>
          <a:ln w="9525">
            <a:noFill/>
            <a:miter lim="800000"/>
            <a:headEnd/>
            <a:tailEnd/>
          </a:ln>
        </p:spPr>
      </p:pic>
      <p:sp>
        <p:nvSpPr>
          <p:cNvPr id="157707" name="TextBox 20"/>
          <p:cNvSpPr txBox="1">
            <a:spLocks noChangeArrowheads="1"/>
          </p:cNvSpPr>
          <p:nvPr/>
        </p:nvSpPr>
        <p:spPr bwMode="auto">
          <a:xfrm>
            <a:off x="250825" y="3900488"/>
            <a:ext cx="1781175" cy="307975"/>
          </a:xfrm>
          <a:prstGeom prst="rect">
            <a:avLst/>
          </a:prstGeom>
          <a:noFill/>
          <a:ln w="9525">
            <a:noFill/>
            <a:miter lim="800000"/>
            <a:headEnd/>
            <a:tailEnd/>
          </a:ln>
        </p:spPr>
        <p:txBody>
          <a:bodyPr wrap="none">
            <a:spAutoFit/>
          </a:bodyPr>
          <a:lstStyle/>
          <a:p>
            <a:r>
              <a:rPr lang="ru-RU" altLang="ru-RU" sz="1400"/>
              <a:t>Прочие нарушения</a:t>
            </a:r>
          </a:p>
        </p:txBody>
      </p:sp>
      <p:sp>
        <p:nvSpPr>
          <p:cNvPr id="157708" name="Стрелка вправо 25"/>
          <p:cNvSpPr>
            <a:spLocks noChangeArrowheads="1"/>
          </p:cNvSpPr>
          <p:nvPr/>
        </p:nvSpPr>
        <p:spPr bwMode="auto">
          <a:xfrm>
            <a:off x="5970588" y="2146300"/>
            <a:ext cx="503237" cy="360363"/>
          </a:xfrm>
          <a:prstGeom prst="rightArrow">
            <a:avLst>
              <a:gd name="adj1" fmla="val 50000"/>
              <a:gd name="adj2" fmla="val 49872"/>
            </a:avLst>
          </a:prstGeom>
          <a:solidFill>
            <a:srgbClr val="C00000">
              <a:alpha val="50195"/>
            </a:srgbClr>
          </a:solidFill>
          <a:ln w="44450" algn="ctr">
            <a:solidFill>
              <a:srgbClr val="C00000"/>
            </a:solidFill>
            <a:round/>
            <a:headEnd/>
            <a:tailEnd/>
          </a:ln>
        </p:spPr>
        <p:txBody>
          <a:bodyPr anchor="ctr"/>
          <a:lstStyle/>
          <a:p>
            <a:pPr eaLnBrk="0" hangingPunct="0">
              <a:lnSpc>
                <a:spcPct val="110000"/>
              </a:lnSpc>
              <a:spcBef>
                <a:spcPct val="50000"/>
              </a:spcBef>
            </a:pPr>
            <a:endParaRPr lang="ru-RU" altLang="ru-RU" sz="2000"/>
          </a:p>
        </p:txBody>
      </p:sp>
      <p:sp>
        <p:nvSpPr>
          <p:cNvPr id="157709" name="Прямоугольник 26"/>
          <p:cNvSpPr>
            <a:spLocks noChangeArrowheads="1"/>
          </p:cNvSpPr>
          <p:nvPr/>
        </p:nvSpPr>
        <p:spPr bwMode="auto">
          <a:xfrm>
            <a:off x="4783138" y="2909888"/>
            <a:ext cx="1187450" cy="576262"/>
          </a:xfrm>
          <a:prstGeom prst="rect">
            <a:avLst/>
          </a:prstGeom>
          <a:solidFill>
            <a:srgbClr val="FFC000">
              <a:alpha val="50195"/>
            </a:srgbClr>
          </a:solidFill>
          <a:ln w="44450" algn="ctr">
            <a:solidFill>
              <a:srgbClr val="FFC000"/>
            </a:solidFill>
            <a:round/>
            <a:headEnd/>
            <a:tailEnd/>
          </a:ln>
        </p:spPr>
        <p:txBody>
          <a:bodyPr anchor="ctr"/>
          <a:lstStyle/>
          <a:p>
            <a:pPr algn="ctr" eaLnBrk="0" hangingPunct="0">
              <a:lnSpc>
                <a:spcPct val="110000"/>
              </a:lnSpc>
              <a:spcBef>
                <a:spcPct val="50000"/>
              </a:spcBef>
            </a:pPr>
            <a:r>
              <a:rPr lang="ru-RU" altLang="ru-RU" sz="1200" b="1">
                <a:latin typeface="Tahoma" pitchFamily="34" charset="0"/>
                <a:cs typeface="Tahoma" pitchFamily="34" charset="0"/>
              </a:rPr>
              <a:t>Претензия</a:t>
            </a:r>
          </a:p>
        </p:txBody>
      </p:sp>
      <p:sp>
        <p:nvSpPr>
          <p:cNvPr id="157710" name="Прямоугольник 27"/>
          <p:cNvSpPr>
            <a:spLocks noChangeArrowheads="1"/>
          </p:cNvSpPr>
          <p:nvPr/>
        </p:nvSpPr>
        <p:spPr bwMode="auto">
          <a:xfrm>
            <a:off x="6296025" y="2906713"/>
            <a:ext cx="1187450" cy="576262"/>
          </a:xfrm>
          <a:prstGeom prst="rect">
            <a:avLst/>
          </a:prstGeom>
          <a:solidFill>
            <a:srgbClr val="FFC000">
              <a:alpha val="50195"/>
            </a:srgbClr>
          </a:solidFill>
          <a:ln w="44450" algn="ctr">
            <a:solidFill>
              <a:srgbClr val="CC3300"/>
            </a:solidFill>
            <a:round/>
            <a:headEnd/>
            <a:tailEnd/>
          </a:ln>
        </p:spPr>
        <p:txBody>
          <a:bodyPr anchor="ctr"/>
          <a:lstStyle/>
          <a:p>
            <a:pPr algn="ctr" eaLnBrk="0" hangingPunct="0">
              <a:lnSpc>
                <a:spcPct val="110000"/>
              </a:lnSpc>
              <a:spcBef>
                <a:spcPct val="50000"/>
              </a:spcBef>
            </a:pPr>
            <a:r>
              <a:rPr lang="ru-RU" altLang="ru-RU" sz="1200" b="1">
                <a:latin typeface="Tahoma" pitchFamily="34" charset="0"/>
                <a:cs typeface="Tahoma" pitchFamily="34" charset="0"/>
              </a:rPr>
              <a:t>Претензия</a:t>
            </a:r>
          </a:p>
        </p:txBody>
      </p:sp>
      <p:cxnSp>
        <p:nvCxnSpPr>
          <p:cNvPr id="157711" name="Прямая соединительная линия 7"/>
          <p:cNvCxnSpPr>
            <a:cxnSpLocks noChangeShapeType="1"/>
          </p:cNvCxnSpPr>
          <p:nvPr/>
        </p:nvCxnSpPr>
        <p:spPr bwMode="auto">
          <a:xfrm>
            <a:off x="4657725" y="1641475"/>
            <a:ext cx="0" cy="2700338"/>
          </a:xfrm>
          <a:prstGeom prst="line">
            <a:avLst/>
          </a:prstGeom>
          <a:noFill/>
          <a:ln w="19050" algn="ctr">
            <a:solidFill>
              <a:srgbClr val="CC3300"/>
            </a:solidFill>
            <a:prstDash val="dash"/>
            <a:round/>
            <a:headEnd/>
            <a:tailEnd/>
          </a:ln>
        </p:spPr>
      </p:cxnSp>
      <p:cxnSp>
        <p:nvCxnSpPr>
          <p:cNvPr id="157712" name="Прямая соединительная линия 30"/>
          <p:cNvCxnSpPr>
            <a:cxnSpLocks noChangeShapeType="1"/>
          </p:cNvCxnSpPr>
          <p:nvPr/>
        </p:nvCxnSpPr>
        <p:spPr bwMode="auto">
          <a:xfrm>
            <a:off x="6151563" y="1641475"/>
            <a:ext cx="0" cy="2700338"/>
          </a:xfrm>
          <a:prstGeom prst="line">
            <a:avLst/>
          </a:prstGeom>
          <a:noFill/>
          <a:ln w="19050" algn="ctr">
            <a:solidFill>
              <a:srgbClr val="CC3300"/>
            </a:solidFill>
            <a:prstDash val="dash"/>
            <a:round/>
            <a:headEnd/>
            <a:tailEnd/>
          </a:ln>
        </p:spPr>
      </p:cxnSp>
      <p:sp>
        <p:nvSpPr>
          <p:cNvPr id="157713" name="TextBox 31"/>
          <p:cNvSpPr txBox="1">
            <a:spLocks noChangeArrowheads="1"/>
          </p:cNvSpPr>
          <p:nvPr/>
        </p:nvSpPr>
        <p:spPr bwMode="auto">
          <a:xfrm>
            <a:off x="4767263" y="1651000"/>
            <a:ext cx="1214437" cy="306388"/>
          </a:xfrm>
          <a:prstGeom prst="rect">
            <a:avLst/>
          </a:prstGeom>
          <a:noFill/>
          <a:ln w="9525">
            <a:noFill/>
            <a:miter lim="800000"/>
            <a:headEnd/>
            <a:tailEnd/>
          </a:ln>
        </p:spPr>
        <p:txBody>
          <a:bodyPr wrap="none">
            <a:spAutoFit/>
          </a:bodyPr>
          <a:lstStyle/>
          <a:p>
            <a:r>
              <a:rPr lang="ru-RU" altLang="ru-RU" sz="1400"/>
              <a:t>Досудебные</a:t>
            </a:r>
          </a:p>
        </p:txBody>
      </p:sp>
      <p:sp>
        <p:nvSpPr>
          <p:cNvPr id="157714" name="TextBox 32"/>
          <p:cNvSpPr txBox="1">
            <a:spLocks noChangeArrowheads="1"/>
          </p:cNvSpPr>
          <p:nvPr/>
        </p:nvSpPr>
        <p:spPr bwMode="auto">
          <a:xfrm>
            <a:off x="6303963" y="1651000"/>
            <a:ext cx="1030287" cy="306388"/>
          </a:xfrm>
          <a:prstGeom prst="rect">
            <a:avLst/>
          </a:prstGeom>
          <a:noFill/>
          <a:ln w="9525">
            <a:noFill/>
            <a:miter lim="800000"/>
            <a:headEnd/>
            <a:tailEnd/>
          </a:ln>
        </p:spPr>
        <p:txBody>
          <a:bodyPr wrap="none">
            <a:spAutoFit/>
          </a:bodyPr>
          <a:lstStyle/>
          <a:p>
            <a:r>
              <a:rPr lang="ru-RU" altLang="ru-RU" sz="1400"/>
              <a:t>Судебные</a:t>
            </a:r>
          </a:p>
        </p:txBody>
      </p:sp>
      <p:cxnSp>
        <p:nvCxnSpPr>
          <p:cNvPr id="157715" name="Прямая соединительная линия 33"/>
          <p:cNvCxnSpPr>
            <a:cxnSpLocks noChangeShapeType="1"/>
          </p:cNvCxnSpPr>
          <p:nvPr/>
        </p:nvCxnSpPr>
        <p:spPr bwMode="auto">
          <a:xfrm>
            <a:off x="7662863" y="1641475"/>
            <a:ext cx="0" cy="2700338"/>
          </a:xfrm>
          <a:prstGeom prst="line">
            <a:avLst/>
          </a:prstGeom>
          <a:noFill/>
          <a:ln w="19050" algn="ctr">
            <a:solidFill>
              <a:srgbClr val="CC3300"/>
            </a:solidFill>
            <a:prstDash val="dash"/>
            <a:round/>
            <a:headEnd/>
            <a:tailEnd/>
          </a:ln>
        </p:spPr>
      </p:cxnSp>
      <p:sp>
        <p:nvSpPr>
          <p:cNvPr id="157716" name="TextBox 37"/>
          <p:cNvSpPr txBox="1">
            <a:spLocks noChangeArrowheads="1"/>
          </p:cNvSpPr>
          <p:nvPr/>
        </p:nvSpPr>
        <p:spPr bwMode="auto">
          <a:xfrm>
            <a:off x="3132138" y="1641475"/>
            <a:ext cx="1235075" cy="307975"/>
          </a:xfrm>
          <a:prstGeom prst="rect">
            <a:avLst/>
          </a:prstGeom>
          <a:noFill/>
          <a:ln w="9525">
            <a:noFill/>
            <a:miter lim="800000"/>
            <a:headEnd/>
            <a:tailEnd/>
          </a:ln>
        </p:spPr>
        <p:txBody>
          <a:bodyPr wrap="none">
            <a:spAutoFit/>
          </a:bodyPr>
          <a:lstStyle/>
          <a:p>
            <a:r>
              <a:rPr lang="ru-RU" altLang="ru-RU" sz="1400"/>
              <a:t>Регистрация</a:t>
            </a:r>
          </a:p>
        </p:txBody>
      </p:sp>
      <p:sp>
        <p:nvSpPr>
          <p:cNvPr id="157717" name="Прямоугольная выноска 8"/>
          <p:cNvSpPr>
            <a:spLocks noChangeArrowheads="1"/>
          </p:cNvSpPr>
          <p:nvPr/>
        </p:nvSpPr>
        <p:spPr bwMode="auto">
          <a:xfrm>
            <a:off x="3343275" y="2146300"/>
            <a:ext cx="792163" cy="503238"/>
          </a:xfrm>
          <a:prstGeom prst="wedgeRectCallout">
            <a:avLst>
              <a:gd name="adj1" fmla="val -20833"/>
              <a:gd name="adj2" fmla="val 62500"/>
            </a:avLst>
          </a:prstGeom>
          <a:solidFill>
            <a:srgbClr val="F9E383">
              <a:alpha val="50195"/>
            </a:srgbClr>
          </a:solidFill>
          <a:ln w="6350" algn="ctr">
            <a:solidFill>
              <a:srgbClr val="CC3300"/>
            </a:solidFill>
            <a:round/>
            <a:headEnd/>
            <a:tailEnd/>
          </a:ln>
        </p:spPr>
        <p:txBody>
          <a:bodyPr anchor="ctr"/>
          <a:lstStyle/>
          <a:p>
            <a:pPr eaLnBrk="0" hangingPunct="0">
              <a:lnSpc>
                <a:spcPct val="110000"/>
              </a:lnSpc>
              <a:spcBef>
                <a:spcPct val="50000"/>
              </a:spcBef>
            </a:pPr>
            <a:r>
              <a:rPr lang="ru-RU" altLang="ru-RU" sz="1100">
                <a:latin typeface="Tahoma" pitchFamily="34" charset="0"/>
                <a:cs typeface="Tahoma" pitchFamily="34" charset="0"/>
              </a:rPr>
              <a:t>Позиции сторон</a:t>
            </a:r>
          </a:p>
        </p:txBody>
      </p:sp>
      <p:sp>
        <p:nvSpPr>
          <p:cNvPr id="157718" name="Прямоугольная выноска 40"/>
          <p:cNvSpPr>
            <a:spLocks noChangeArrowheads="1"/>
          </p:cNvSpPr>
          <p:nvPr/>
        </p:nvSpPr>
        <p:spPr bwMode="auto">
          <a:xfrm>
            <a:off x="5033963" y="2146300"/>
            <a:ext cx="792162" cy="503238"/>
          </a:xfrm>
          <a:prstGeom prst="wedgeRectCallout">
            <a:avLst>
              <a:gd name="adj1" fmla="val -20833"/>
              <a:gd name="adj2" fmla="val 62500"/>
            </a:avLst>
          </a:prstGeom>
          <a:solidFill>
            <a:srgbClr val="F9E383">
              <a:alpha val="50195"/>
            </a:srgbClr>
          </a:solidFill>
          <a:ln w="6350" algn="ctr">
            <a:solidFill>
              <a:srgbClr val="CC3300"/>
            </a:solidFill>
            <a:round/>
            <a:headEnd/>
            <a:tailEnd/>
          </a:ln>
        </p:spPr>
        <p:txBody>
          <a:bodyPr anchor="ctr"/>
          <a:lstStyle/>
          <a:p>
            <a:pPr eaLnBrk="0" hangingPunct="0">
              <a:lnSpc>
                <a:spcPct val="110000"/>
              </a:lnSpc>
              <a:spcBef>
                <a:spcPct val="50000"/>
              </a:spcBef>
            </a:pPr>
            <a:r>
              <a:rPr lang="ru-RU" altLang="ru-RU" sz="1100">
                <a:latin typeface="Tahoma" pitchFamily="34" charset="0"/>
                <a:cs typeface="Tahoma" pitchFamily="34" charset="0"/>
              </a:rPr>
              <a:t>Поиск решения</a:t>
            </a:r>
          </a:p>
        </p:txBody>
      </p:sp>
      <p:sp>
        <p:nvSpPr>
          <p:cNvPr id="157719" name="Прямоугольная выноска 41"/>
          <p:cNvSpPr>
            <a:spLocks noChangeArrowheads="1"/>
          </p:cNvSpPr>
          <p:nvPr/>
        </p:nvSpPr>
        <p:spPr bwMode="auto">
          <a:xfrm>
            <a:off x="6542088" y="2146300"/>
            <a:ext cx="828675" cy="503238"/>
          </a:xfrm>
          <a:prstGeom prst="wedgeRectCallout">
            <a:avLst>
              <a:gd name="adj1" fmla="val -20833"/>
              <a:gd name="adj2" fmla="val 62500"/>
            </a:avLst>
          </a:prstGeom>
          <a:solidFill>
            <a:srgbClr val="F9E383">
              <a:alpha val="50195"/>
            </a:srgbClr>
          </a:solidFill>
          <a:ln w="6350" algn="ctr">
            <a:solidFill>
              <a:srgbClr val="CC3300"/>
            </a:solidFill>
            <a:round/>
            <a:headEnd/>
            <a:tailEnd/>
          </a:ln>
        </p:spPr>
        <p:txBody>
          <a:bodyPr anchor="ctr"/>
          <a:lstStyle/>
          <a:p>
            <a:pPr eaLnBrk="0" hangingPunct="0">
              <a:lnSpc>
                <a:spcPct val="110000"/>
              </a:lnSpc>
              <a:spcBef>
                <a:spcPct val="50000"/>
              </a:spcBef>
            </a:pPr>
            <a:r>
              <a:rPr lang="ru-RU" altLang="ru-RU" sz="1100">
                <a:latin typeface="Tahoma" pitchFamily="34" charset="0"/>
                <a:cs typeface="Tahoma" pitchFamily="34" charset="0"/>
              </a:rPr>
              <a:t>Арбитраж</a:t>
            </a:r>
          </a:p>
        </p:txBody>
      </p:sp>
      <p:sp>
        <p:nvSpPr>
          <p:cNvPr id="157720" name="Прямоугольная выноска 42"/>
          <p:cNvSpPr>
            <a:spLocks noChangeArrowheads="1"/>
          </p:cNvSpPr>
          <p:nvPr/>
        </p:nvSpPr>
        <p:spPr bwMode="auto">
          <a:xfrm>
            <a:off x="5033963" y="3802063"/>
            <a:ext cx="863600" cy="504825"/>
          </a:xfrm>
          <a:prstGeom prst="wedgeRectCallout">
            <a:avLst>
              <a:gd name="adj1" fmla="val -25644"/>
              <a:gd name="adj2" fmla="val -64106"/>
            </a:avLst>
          </a:prstGeom>
          <a:solidFill>
            <a:srgbClr val="CCFFFF">
              <a:alpha val="50195"/>
            </a:srgbClr>
          </a:solidFill>
          <a:ln w="6350" algn="ctr">
            <a:solidFill>
              <a:srgbClr val="CC3300"/>
            </a:solidFill>
            <a:round/>
            <a:headEnd/>
            <a:tailEnd/>
          </a:ln>
        </p:spPr>
        <p:txBody>
          <a:bodyPr anchor="ctr"/>
          <a:lstStyle/>
          <a:p>
            <a:pPr eaLnBrk="0" hangingPunct="0">
              <a:lnSpc>
                <a:spcPct val="110000"/>
              </a:lnSpc>
              <a:spcBef>
                <a:spcPct val="50000"/>
              </a:spcBef>
            </a:pPr>
            <a:r>
              <a:rPr lang="ru-RU" altLang="ru-RU" sz="1100">
                <a:latin typeface="Tahoma" pitchFamily="34" charset="0"/>
                <a:cs typeface="Tahoma" pitchFamily="34" charset="0"/>
              </a:rPr>
              <a:t>Прогноз взыскания</a:t>
            </a:r>
          </a:p>
        </p:txBody>
      </p:sp>
      <p:sp>
        <p:nvSpPr>
          <p:cNvPr id="157721" name="Прямоугольная выноска 43"/>
          <p:cNvSpPr>
            <a:spLocks noChangeArrowheads="1"/>
          </p:cNvSpPr>
          <p:nvPr/>
        </p:nvSpPr>
        <p:spPr bwMode="auto">
          <a:xfrm>
            <a:off x="3414713" y="3802063"/>
            <a:ext cx="863600" cy="504825"/>
          </a:xfrm>
          <a:prstGeom prst="wedgeRectCallout">
            <a:avLst>
              <a:gd name="adj1" fmla="val -25644"/>
              <a:gd name="adj2" fmla="val -64106"/>
            </a:avLst>
          </a:prstGeom>
          <a:solidFill>
            <a:srgbClr val="CCFFFF">
              <a:alpha val="50195"/>
            </a:srgbClr>
          </a:solidFill>
          <a:ln w="6350" algn="ctr">
            <a:solidFill>
              <a:srgbClr val="CC3300"/>
            </a:solidFill>
            <a:round/>
            <a:headEnd/>
            <a:tailEnd/>
          </a:ln>
        </p:spPr>
        <p:txBody>
          <a:bodyPr anchor="ctr"/>
          <a:lstStyle/>
          <a:p>
            <a:pPr eaLnBrk="0" hangingPunct="0">
              <a:lnSpc>
                <a:spcPct val="110000"/>
              </a:lnSpc>
              <a:spcBef>
                <a:spcPct val="50000"/>
              </a:spcBef>
            </a:pPr>
            <a:r>
              <a:rPr lang="ru-RU" altLang="ru-RU" sz="1100">
                <a:latin typeface="Tahoma" pitchFamily="34" charset="0"/>
                <a:cs typeface="Tahoma" pitchFamily="34" charset="0"/>
              </a:rPr>
              <a:t>Документ основание</a:t>
            </a:r>
          </a:p>
        </p:txBody>
      </p:sp>
      <p:sp>
        <p:nvSpPr>
          <p:cNvPr id="157722" name="Прямоугольная выноска 44"/>
          <p:cNvSpPr>
            <a:spLocks noChangeArrowheads="1"/>
          </p:cNvSpPr>
          <p:nvPr/>
        </p:nvSpPr>
        <p:spPr bwMode="auto">
          <a:xfrm>
            <a:off x="6457950" y="3802063"/>
            <a:ext cx="863600" cy="504825"/>
          </a:xfrm>
          <a:prstGeom prst="wedgeRectCallout">
            <a:avLst>
              <a:gd name="adj1" fmla="val -25644"/>
              <a:gd name="adj2" fmla="val -64106"/>
            </a:avLst>
          </a:prstGeom>
          <a:solidFill>
            <a:srgbClr val="CCFFFF">
              <a:alpha val="50195"/>
            </a:srgbClr>
          </a:solidFill>
          <a:ln w="6350" algn="ctr">
            <a:solidFill>
              <a:srgbClr val="CC3300"/>
            </a:solidFill>
            <a:round/>
            <a:headEnd/>
            <a:tailEnd/>
          </a:ln>
        </p:spPr>
        <p:txBody>
          <a:bodyPr anchor="ctr"/>
          <a:lstStyle/>
          <a:p>
            <a:pPr eaLnBrk="0" hangingPunct="0">
              <a:lnSpc>
                <a:spcPct val="110000"/>
              </a:lnSpc>
              <a:spcBef>
                <a:spcPct val="50000"/>
              </a:spcBef>
            </a:pPr>
            <a:r>
              <a:rPr lang="ru-RU" altLang="ru-RU" sz="1100">
                <a:latin typeface="Tahoma" pitchFamily="34" charset="0"/>
                <a:cs typeface="Tahoma" pitchFamily="34" charset="0"/>
              </a:rPr>
              <a:t>Сроки возврата</a:t>
            </a:r>
          </a:p>
        </p:txBody>
      </p:sp>
      <p:sp>
        <p:nvSpPr>
          <p:cNvPr id="157723" name="Правая фигурная скобка 14"/>
          <p:cNvSpPr>
            <a:spLocks/>
          </p:cNvSpPr>
          <p:nvPr/>
        </p:nvSpPr>
        <p:spPr bwMode="auto">
          <a:xfrm>
            <a:off x="2901950" y="2073275"/>
            <a:ext cx="215900" cy="2376488"/>
          </a:xfrm>
          <a:prstGeom prst="rightBrace">
            <a:avLst>
              <a:gd name="adj1" fmla="val 8357"/>
              <a:gd name="adj2" fmla="val 50000"/>
            </a:avLst>
          </a:prstGeom>
          <a:solidFill>
            <a:schemeClr val="bg1">
              <a:alpha val="0"/>
            </a:schemeClr>
          </a:solidFill>
          <a:ln w="9525" algn="ctr">
            <a:solidFill>
              <a:srgbClr val="CC3300"/>
            </a:solidFill>
            <a:round/>
            <a:headEnd/>
            <a:tailEnd/>
          </a:ln>
        </p:spPr>
        <p:txBody>
          <a:bodyPr anchor="ctr"/>
          <a:lstStyle/>
          <a:p>
            <a:pPr eaLnBrk="0" hangingPunct="0">
              <a:lnSpc>
                <a:spcPct val="110000"/>
              </a:lnSpc>
              <a:spcBef>
                <a:spcPct val="50000"/>
              </a:spcBef>
            </a:pPr>
            <a:endParaRPr lang="ru-RU" altLang="ru-RU" sz="2000"/>
          </a:p>
        </p:txBody>
      </p:sp>
      <p:sp>
        <p:nvSpPr>
          <p:cNvPr id="157724" name="TextBox 46"/>
          <p:cNvSpPr txBox="1">
            <a:spLocks noChangeArrowheads="1"/>
          </p:cNvSpPr>
          <p:nvPr/>
        </p:nvSpPr>
        <p:spPr bwMode="auto">
          <a:xfrm>
            <a:off x="6372225" y="4411663"/>
            <a:ext cx="1189038" cy="600075"/>
          </a:xfrm>
          <a:prstGeom prst="rect">
            <a:avLst/>
          </a:prstGeom>
          <a:noFill/>
          <a:ln w="9525">
            <a:noFill/>
            <a:miter lim="800000"/>
            <a:headEnd/>
            <a:tailEnd/>
          </a:ln>
        </p:spPr>
        <p:txBody>
          <a:bodyPr wrap="none">
            <a:spAutoFit/>
          </a:bodyPr>
          <a:lstStyle/>
          <a:p>
            <a:r>
              <a:rPr lang="ru-RU" altLang="ru-RU" sz="1100"/>
              <a:t>Номер дела</a:t>
            </a:r>
          </a:p>
          <a:p>
            <a:r>
              <a:rPr lang="ru-RU" altLang="ru-RU" sz="1100"/>
              <a:t>Суд / Судья</a:t>
            </a:r>
          </a:p>
          <a:p>
            <a:r>
              <a:rPr lang="ru-RU" altLang="ru-RU" sz="1100"/>
              <a:t>Дата слушания</a:t>
            </a:r>
          </a:p>
        </p:txBody>
      </p:sp>
      <p:sp>
        <p:nvSpPr>
          <p:cNvPr id="157725" name="TextBox 47"/>
          <p:cNvSpPr txBox="1">
            <a:spLocks noChangeArrowheads="1"/>
          </p:cNvSpPr>
          <p:nvPr/>
        </p:nvSpPr>
        <p:spPr bwMode="auto">
          <a:xfrm>
            <a:off x="4787900" y="4459288"/>
            <a:ext cx="1354138" cy="431800"/>
          </a:xfrm>
          <a:prstGeom prst="rect">
            <a:avLst/>
          </a:prstGeom>
          <a:noFill/>
          <a:ln w="9525">
            <a:noFill/>
            <a:miter lim="800000"/>
            <a:headEnd/>
            <a:tailEnd/>
          </a:ln>
        </p:spPr>
        <p:txBody>
          <a:bodyPr wrap="none">
            <a:spAutoFit/>
          </a:bodyPr>
          <a:lstStyle/>
          <a:p>
            <a:r>
              <a:rPr lang="ru-RU" altLang="ru-RU" sz="1100"/>
              <a:t>Дата следующего</a:t>
            </a:r>
          </a:p>
          <a:p>
            <a:r>
              <a:rPr lang="ru-RU" altLang="ru-RU" sz="1100"/>
              <a:t>мероприятия</a:t>
            </a:r>
          </a:p>
        </p:txBody>
      </p:sp>
      <p:sp>
        <p:nvSpPr>
          <p:cNvPr id="157726" name="TextBox 48"/>
          <p:cNvSpPr txBox="1">
            <a:spLocks noChangeArrowheads="1"/>
          </p:cNvSpPr>
          <p:nvPr/>
        </p:nvSpPr>
        <p:spPr bwMode="auto">
          <a:xfrm>
            <a:off x="7740650" y="2913063"/>
            <a:ext cx="1036638" cy="523875"/>
          </a:xfrm>
          <a:prstGeom prst="rect">
            <a:avLst/>
          </a:prstGeom>
          <a:noFill/>
          <a:ln w="9525">
            <a:noFill/>
            <a:miter lim="800000"/>
            <a:headEnd/>
            <a:tailEnd/>
          </a:ln>
        </p:spPr>
        <p:txBody>
          <a:bodyPr wrap="none">
            <a:spAutoFit/>
          </a:bodyPr>
          <a:lstStyle/>
          <a:p>
            <a:r>
              <a:rPr lang="ru-RU" altLang="ru-RU" sz="1400"/>
              <a:t>Закрытие</a:t>
            </a:r>
          </a:p>
          <a:p>
            <a:r>
              <a:rPr lang="ru-RU" altLang="ru-RU" sz="1400"/>
              <a:t>претензии</a:t>
            </a:r>
          </a:p>
        </p:txBody>
      </p:sp>
      <p:sp>
        <p:nvSpPr>
          <p:cNvPr id="157727" name="Стрелка вниз 28"/>
          <p:cNvSpPr>
            <a:spLocks noChangeArrowheads="1"/>
          </p:cNvSpPr>
          <p:nvPr/>
        </p:nvSpPr>
        <p:spPr bwMode="auto">
          <a:xfrm>
            <a:off x="3582988" y="5046663"/>
            <a:ext cx="341312" cy="252412"/>
          </a:xfrm>
          <a:prstGeom prst="downArrow">
            <a:avLst>
              <a:gd name="adj1" fmla="val 50000"/>
              <a:gd name="adj2" fmla="val 49912"/>
            </a:avLst>
          </a:prstGeom>
          <a:solidFill>
            <a:srgbClr val="00B0F0">
              <a:alpha val="50195"/>
            </a:srgbClr>
          </a:solidFill>
          <a:ln w="44450" algn="ctr">
            <a:solidFill>
              <a:srgbClr val="0070C0"/>
            </a:solidFill>
            <a:round/>
            <a:headEnd/>
            <a:tailEnd/>
          </a:ln>
        </p:spPr>
        <p:txBody>
          <a:bodyPr anchor="ctr"/>
          <a:lstStyle/>
          <a:p>
            <a:pPr eaLnBrk="0" hangingPunct="0">
              <a:lnSpc>
                <a:spcPct val="110000"/>
              </a:lnSpc>
              <a:spcBef>
                <a:spcPct val="50000"/>
              </a:spcBef>
            </a:pPr>
            <a:endParaRPr lang="ru-RU" altLang="ru-RU" sz="2000"/>
          </a:p>
        </p:txBody>
      </p:sp>
      <p:sp>
        <p:nvSpPr>
          <p:cNvPr id="157728" name="Стрелка вниз 50"/>
          <p:cNvSpPr>
            <a:spLocks noChangeArrowheads="1"/>
          </p:cNvSpPr>
          <p:nvPr/>
        </p:nvSpPr>
        <p:spPr bwMode="auto">
          <a:xfrm>
            <a:off x="5259388" y="5046663"/>
            <a:ext cx="341312" cy="252412"/>
          </a:xfrm>
          <a:prstGeom prst="downArrow">
            <a:avLst>
              <a:gd name="adj1" fmla="val 50000"/>
              <a:gd name="adj2" fmla="val 49912"/>
            </a:avLst>
          </a:prstGeom>
          <a:solidFill>
            <a:srgbClr val="00B0F0">
              <a:alpha val="50195"/>
            </a:srgbClr>
          </a:solidFill>
          <a:ln w="44450" algn="ctr">
            <a:solidFill>
              <a:srgbClr val="0070C0"/>
            </a:solidFill>
            <a:round/>
            <a:headEnd/>
            <a:tailEnd/>
          </a:ln>
        </p:spPr>
        <p:txBody>
          <a:bodyPr anchor="ctr"/>
          <a:lstStyle/>
          <a:p>
            <a:pPr eaLnBrk="0" hangingPunct="0">
              <a:lnSpc>
                <a:spcPct val="110000"/>
              </a:lnSpc>
              <a:spcBef>
                <a:spcPct val="50000"/>
              </a:spcBef>
            </a:pPr>
            <a:endParaRPr lang="ru-RU" altLang="ru-RU" sz="2000"/>
          </a:p>
        </p:txBody>
      </p:sp>
      <p:sp>
        <p:nvSpPr>
          <p:cNvPr id="157729" name="Стрелка вниз 51"/>
          <p:cNvSpPr>
            <a:spLocks noChangeArrowheads="1"/>
          </p:cNvSpPr>
          <p:nvPr/>
        </p:nvSpPr>
        <p:spPr bwMode="auto">
          <a:xfrm>
            <a:off x="6675438" y="5046663"/>
            <a:ext cx="339725" cy="252412"/>
          </a:xfrm>
          <a:prstGeom prst="downArrow">
            <a:avLst>
              <a:gd name="adj1" fmla="val 50000"/>
              <a:gd name="adj2" fmla="val 50148"/>
            </a:avLst>
          </a:prstGeom>
          <a:solidFill>
            <a:srgbClr val="00B0F0">
              <a:alpha val="50195"/>
            </a:srgbClr>
          </a:solidFill>
          <a:ln w="44450" algn="ctr">
            <a:solidFill>
              <a:srgbClr val="0070C0"/>
            </a:solidFill>
            <a:round/>
            <a:headEnd/>
            <a:tailEnd/>
          </a:ln>
        </p:spPr>
        <p:txBody>
          <a:bodyPr anchor="ctr"/>
          <a:lstStyle/>
          <a:p>
            <a:pPr eaLnBrk="0" hangingPunct="0">
              <a:lnSpc>
                <a:spcPct val="110000"/>
              </a:lnSpc>
              <a:spcBef>
                <a:spcPct val="50000"/>
              </a:spcBef>
            </a:pPr>
            <a:endParaRPr lang="ru-RU" altLang="ru-RU" sz="2000"/>
          </a:p>
        </p:txBody>
      </p:sp>
      <p:sp>
        <p:nvSpPr>
          <p:cNvPr id="157730" name="TextBox 29"/>
          <p:cNvSpPr txBox="1">
            <a:spLocks noChangeArrowheads="1"/>
          </p:cNvSpPr>
          <p:nvPr/>
        </p:nvSpPr>
        <p:spPr bwMode="auto">
          <a:xfrm>
            <a:off x="2987675" y="5457825"/>
            <a:ext cx="4624388" cy="708025"/>
          </a:xfrm>
          <a:prstGeom prst="rect">
            <a:avLst/>
          </a:prstGeom>
          <a:noFill/>
          <a:ln w="9525">
            <a:noFill/>
            <a:miter lim="800000"/>
            <a:headEnd/>
            <a:tailEnd/>
          </a:ln>
        </p:spPr>
        <p:txBody>
          <a:bodyPr wrap="none">
            <a:spAutoFit/>
          </a:bodyPr>
          <a:lstStyle/>
          <a:p>
            <a:pPr algn="ctr"/>
            <a:r>
              <a:rPr lang="ru-RU" altLang="ru-RU" sz="2000">
                <a:solidFill>
                  <a:schemeClr val="bg2"/>
                </a:solidFill>
              </a:rPr>
              <a:t>УТОЧНЕНИЕ ПРОГНОЗА </a:t>
            </a:r>
          </a:p>
          <a:p>
            <a:pPr algn="ctr"/>
            <a:r>
              <a:rPr lang="ru-RU" altLang="ru-RU" sz="2000" b="1">
                <a:solidFill>
                  <a:schemeClr val="bg2"/>
                </a:solidFill>
              </a:rPr>
              <a:t>ДВИЖЕНИЯ ДЕНЕЖНЫХ СРЕДСТВ</a:t>
            </a:r>
          </a:p>
        </p:txBody>
      </p:sp>
      <p:sp>
        <p:nvSpPr>
          <p:cNvPr id="157731" name="TextBox 55"/>
          <p:cNvSpPr txBox="1">
            <a:spLocks noChangeArrowheads="1"/>
          </p:cNvSpPr>
          <p:nvPr/>
        </p:nvSpPr>
        <p:spPr bwMode="auto">
          <a:xfrm>
            <a:off x="3198813" y="4459288"/>
            <a:ext cx="985837" cy="431800"/>
          </a:xfrm>
          <a:prstGeom prst="rect">
            <a:avLst/>
          </a:prstGeom>
          <a:noFill/>
          <a:ln w="9525">
            <a:noFill/>
            <a:miter lim="800000"/>
            <a:headEnd/>
            <a:tailEnd/>
          </a:ln>
        </p:spPr>
        <p:txBody>
          <a:bodyPr wrap="none">
            <a:spAutoFit/>
          </a:bodyPr>
          <a:lstStyle/>
          <a:p>
            <a:pPr algn="ctr"/>
            <a:r>
              <a:rPr lang="ru-RU" altLang="ru-RU" sz="1100"/>
              <a:t>Финансовая</a:t>
            </a:r>
          </a:p>
          <a:p>
            <a:pPr algn="ctr"/>
            <a:r>
              <a:rPr lang="ru-RU" altLang="ru-RU" sz="1100"/>
              <a:t>претензия</a:t>
            </a:r>
          </a:p>
        </p:txBody>
      </p:sp>
    </p:spTree>
    <p:custDataLst>
      <p:tags r:id="rId1"/>
    </p:custDataLst>
  </p:cSld>
  <p:clrMapOvr>
    <a:masterClrMapping/>
  </p:clrMapOvr>
  <p:transition advTm="865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1692275" y="153988"/>
            <a:ext cx="6838950" cy="1081087"/>
          </a:xfrm>
          <a:extLst/>
        </p:spPr>
        <p:txBody>
          <a:bodyPr/>
          <a:lstStyle/>
          <a:p>
            <a:pPr>
              <a:defRPr/>
            </a:pPr>
            <a:r>
              <a:rPr lang="ru-RU" altLang="ru-RU" dirty="0"/>
              <a:t>Монитор оперативной деятельности по закупкам</a:t>
            </a:r>
          </a:p>
        </p:txBody>
      </p:sp>
      <p:pic>
        <p:nvPicPr>
          <p:cNvPr id="159746" name="Рисунок 2"/>
          <p:cNvPicPr>
            <a:picLocks noChangeAspect="1"/>
          </p:cNvPicPr>
          <p:nvPr/>
        </p:nvPicPr>
        <p:blipFill>
          <a:blip r:embed="rId3"/>
          <a:srcRect/>
          <a:stretch>
            <a:fillRect/>
          </a:stretch>
        </p:blipFill>
        <p:spPr bwMode="auto">
          <a:xfrm>
            <a:off x="252413" y="1408113"/>
            <a:ext cx="8639175" cy="4830762"/>
          </a:xfrm>
          <a:prstGeom prst="rect">
            <a:avLst/>
          </a:prstGeom>
          <a:noFill/>
          <a:ln w="9525">
            <a:noFill/>
            <a:miter lim="800000"/>
            <a:headEnd/>
            <a:tailEnd/>
          </a:ln>
        </p:spPr>
      </p:pic>
    </p:spTree>
  </p:cSld>
  <p:clrMapOvr>
    <a:masterClrMapping/>
  </p:clrMapOvr>
  <p:transition spd="slow" advTm="8094"/>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Цилиндр 12"/>
          <p:cNvSpPr>
            <a:spLocks noChangeArrowheads="1"/>
          </p:cNvSpPr>
          <p:nvPr/>
        </p:nvSpPr>
        <p:spPr bwMode="auto">
          <a:xfrm>
            <a:off x="3662363" y="1571625"/>
            <a:ext cx="1439862" cy="2859088"/>
          </a:xfrm>
          <a:prstGeom prst="can">
            <a:avLst>
              <a:gd name="adj" fmla="val 34207"/>
            </a:avLst>
          </a:prstGeom>
          <a:solidFill>
            <a:srgbClr val="FBEAA2"/>
          </a:solidFill>
          <a:ln w="3175" algn="ctr">
            <a:solidFill>
              <a:srgbClr val="FFC000"/>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sp>
        <p:nvSpPr>
          <p:cNvPr id="31" name="Цилиндр 12"/>
          <p:cNvSpPr>
            <a:spLocks noChangeArrowheads="1"/>
          </p:cNvSpPr>
          <p:nvPr/>
        </p:nvSpPr>
        <p:spPr bwMode="auto">
          <a:xfrm>
            <a:off x="3662363" y="1571625"/>
            <a:ext cx="1439862" cy="3600450"/>
          </a:xfrm>
          <a:prstGeom prst="can">
            <a:avLst>
              <a:gd name="adj" fmla="val 34186"/>
            </a:avLst>
          </a:prstGeom>
          <a:solidFill>
            <a:srgbClr val="FBEAA2"/>
          </a:solidFill>
          <a:ln w="3175" algn="ctr">
            <a:solidFill>
              <a:srgbClr val="FFC000"/>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sp>
        <p:nvSpPr>
          <p:cNvPr id="40962" name="Заголовок 1"/>
          <p:cNvSpPr>
            <a:spLocks noGrp="1"/>
          </p:cNvSpPr>
          <p:nvPr>
            <p:ph type="title"/>
          </p:nvPr>
        </p:nvSpPr>
        <p:spPr>
          <a:xfrm>
            <a:off x="1692275" y="153988"/>
            <a:ext cx="6264275" cy="1081087"/>
          </a:xfrm>
          <a:extLst/>
        </p:spPr>
        <p:txBody>
          <a:bodyPr/>
          <a:lstStyle/>
          <a:p>
            <a:pPr>
              <a:defRPr/>
            </a:pPr>
            <a:r>
              <a:rPr lang="ru-RU" altLang="ru-RU" dirty="0"/>
              <a:t>Интеграция </a:t>
            </a:r>
            <a:r>
              <a:rPr lang="ru-RU" altLang="ru-RU" dirty="0" smtClean="0"/>
              <a:t>с ЭТП</a:t>
            </a:r>
            <a:endParaRPr lang="ru-RU" altLang="ru-RU" dirty="0"/>
          </a:p>
        </p:txBody>
      </p:sp>
      <p:sp>
        <p:nvSpPr>
          <p:cNvPr id="40968" name="Прямоугольник 8"/>
          <p:cNvSpPr>
            <a:spLocks noChangeArrowheads="1"/>
          </p:cNvSpPr>
          <p:nvPr/>
        </p:nvSpPr>
        <p:spPr bwMode="auto">
          <a:xfrm>
            <a:off x="3727450" y="2209800"/>
            <a:ext cx="1306513" cy="576263"/>
          </a:xfrm>
          <a:prstGeom prst="rect">
            <a:avLst/>
          </a:prstGeom>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altLang="ru-RU" sz="1200" dirty="0"/>
              <a:t>План закупок</a:t>
            </a:r>
          </a:p>
        </p:txBody>
      </p:sp>
      <p:sp>
        <p:nvSpPr>
          <p:cNvPr id="40969" name="Прямоугольник 9"/>
          <p:cNvSpPr>
            <a:spLocks noChangeArrowheads="1"/>
          </p:cNvSpPr>
          <p:nvPr/>
        </p:nvSpPr>
        <p:spPr bwMode="auto">
          <a:xfrm>
            <a:off x="3727450" y="2900363"/>
            <a:ext cx="1306513" cy="576262"/>
          </a:xfrm>
          <a:prstGeom prst="rect">
            <a:avLst/>
          </a:prstGeom>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altLang="ru-RU" sz="1200"/>
              <a:t>Закупочная процедура</a:t>
            </a:r>
          </a:p>
        </p:txBody>
      </p:sp>
      <p:sp>
        <p:nvSpPr>
          <p:cNvPr id="40970" name="Прямоугольник 10"/>
          <p:cNvSpPr>
            <a:spLocks noChangeArrowheads="1"/>
          </p:cNvSpPr>
          <p:nvPr/>
        </p:nvSpPr>
        <p:spPr bwMode="auto">
          <a:xfrm>
            <a:off x="3727450" y="4283075"/>
            <a:ext cx="1306513" cy="576263"/>
          </a:xfrm>
          <a:prstGeom prst="rect">
            <a:avLst/>
          </a:prstGeom>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altLang="ru-RU" sz="1200" dirty="0"/>
              <a:t>Сведения об исполнении договора</a:t>
            </a:r>
          </a:p>
        </p:txBody>
      </p:sp>
      <p:sp>
        <p:nvSpPr>
          <p:cNvPr id="40971" name="Прямоугольник 11"/>
          <p:cNvSpPr>
            <a:spLocks noChangeArrowheads="1"/>
          </p:cNvSpPr>
          <p:nvPr/>
        </p:nvSpPr>
        <p:spPr bwMode="auto">
          <a:xfrm>
            <a:off x="3727450" y="3573463"/>
            <a:ext cx="1306513" cy="576262"/>
          </a:xfrm>
          <a:prstGeom prst="rect">
            <a:avLst/>
          </a:prstGeom>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altLang="ru-RU" sz="1200" dirty="0"/>
              <a:t>Протоколы</a:t>
            </a:r>
          </a:p>
        </p:txBody>
      </p:sp>
      <p:sp>
        <p:nvSpPr>
          <p:cNvPr id="40972" name="TextBox 12"/>
          <p:cNvSpPr txBox="1">
            <a:spLocks noChangeArrowheads="1"/>
          </p:cNvSpPr>
          <p:nvPr/>
        </p:nvSpPr>
        <p:spPr bwMode="auto">
          <a:xfrm>
            <a:off x="1714500" y="2571750"/>
            <a:ext cx="1714500" cy="523875"/>
          </a:xfrm>
          <a:prstGeom prst="rect">
            <a:avLst/>
          </a:prstGeom>
          <a:noFill/>
          <a:ln>
            <a:noFill/>
          </a:ln>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0" hangingPunct="0">
              <a:defRPr/>
            </a:pPr>
            <a:r>
              <a:rPr lang="ru-RU" altLang="ru-RU" sz="1400" dirty="0">
                <a:solidFill>
                  <a:schemeClr val="bg2">
                    <a:lumMod val="50000"/>
                  </a:schemeClr>
                </a:solidFill>
              </a:rPr>
              <a:t>Неконкурентные способы закупки</a:t>
            </a:r>
          </a:p>
        </p:txBody>
      </p:sp>
      <p:sp>
        <p:nvSpPr>
          <p:cNvPr id="161801" name="TextBox 15"/>
          <p:cNvSpPr txBox="1">
            <a:spLocks noChangeArrowheads="1"/>
          </p:cNvSpPr>
          <p:nvPr/>
        </p:nvSpPr>
        <p:spPr bwMode="auto">
          <a:xfrm>
            <a:off x="3292475" y="5243513"/>
            <a:ext cx="2163763" cy="401637"/>
          </a:xfrm>
          <a:prstGeom prst="rect">
            <a:avLst/>
          </a:prstGeom>
          <a:noFill/>
          <a:ln w="9525">
            <a:noFill/>
            <a:miter lim="800000"/>
            <a:headEnd/>
            <a:tailEnd/>
          </a:ln>
        </p:spPr>
        <p:txBody>
          <a:bodyPr wrap="none">
            <a:spAutoFit/>
          </a:bodyPr>
          <a:lstStyle/>
          <a:p>
            <a:pPr algn="ctr" eaLnBrk="0" hangingPunct="0"/>
            <a:r>
              <a:rPr lang="ru-RU" altLang="ru-RU" sz="2000" b="1">
                <a:solidFill>
                  <a:schemeClr val="bg2"/>
                </a:solidFill>
              </a:rPr>
              <a:t>УХ 3.1 /</a:t>
            </a:r>
            <a:r>
              <a:rPr lang="en-US" altLang="ru-RU" sz="2000" b="1">
                <a:solidFill>
                  <a:schemeClr val="bg2"/>
                </a:solidFill>
              </a:rPr>
              <a:t> </a:t>
            </a:r>
            <a:r>
              <a:rPr lang="ru-RU" altLang="ru-RU" sz="2000" b="1">
                <a:solidFill>
                  <a:schemeClr val="bg2"/>
                </a:solidFill>
              </a:rPr>
              <a:t>УХ+ЕРП</a:t>
            </a:r>
          </a:p>
        </p:txBody>
      </p:sp>
      <p:sp>
        <p:nvSpPr>
          <p:cNvPr id="40981" name="Правая фигурная скобка 27"/>
          <p:cNvSpPr>
            <a:spLocks/>
          </p:cNvSpPr>
          <p:nvPr/>
        </p:nvSpPr>
        <p:spPr bwMode="auto">
          <a:xfrm rot="10800000">
            <a:off x="3276600" y="1735138"/>
            <a:ext cx="300038" cy="3273425"/>
          </a:xfrm>
          <a:prstGeom prst="rightBrace">
            <a:avLst>
              <a:gd name="adj1" fmla="val 92735"/>
              <a:gd name="adj2" fmla="val 50000"/>
            </a:avLst>
          </a:prstGeom>
          <a:noFill/>
          <a:ln w="44450" algn="ctr">
            <a:solidFill>
              <a:srgbClr val="FC6E51"/>
            </a:solidFill>
            <a:round/>
            <a:headEnd/>
            <a:tailEnd/>
          </a:ln>
        </p:spPr>
        <p:txBody>
          <a:bodyPr anchor="ctr"/>
          <a:lstStyle/>
          <a:p>
            <a:pPr eaLnBrk="0" hangingPunct="0">
              <a:lnSpc>
                <a:spcPct val="110000"/>
              </a:lnSpc>
              <a:spcBef>
                <a:spcPct val="50000"/>
              </a:spcBef>
            </a:pPr>
            <a:endParaRPr lang="ru-RU" altLang="ru-RU" sz="2000"/>
          </a:p>
        </p:txBody>
      </p:sp>
      <p:sp>
        <p:nvSpPr>
          <p:cNvPr id="40982" name="Правая фигурная скобка 28"/>
          <p:cNvSpPr>
            <a:spLocks/>
          </p:cNvSpPr>
          <p:nvPr/>
        </p:nvSpPr>
        <p:spPr bwMode="auto">
          <a:xfrm>
            <a:off x="5199063" y="2259013"/>
            <a:ext cx="301625" cy="1928812"/>
          </a:xfrm>
          <a:prstGeom prst="rightBrace">
            <a:avLst>
              <a:gd name="adj1" fmla="val 92279"/>
              <a:gd name="adj2" fmla="val 50000"/>
            </a:avLst>
          </a:prstGeom>
          <a:noFill/>
          <a:ln w="44450" algn="ctr">
            <a:solidFill>
              <a:schemeClr val="accent6">
                <a:lumMod val="40000"/>
                <a:lumOff val="60000"/>
              </a:schemeClr>
            </a:solidFill>
            <a:round/>
            <a:headEnd/>
            <a:tailEnd/>
          </a:ln>
          <a:extLst/>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0" hangingPunct="0">
              <a:lnSpc>
                <a:spcPct val="110000"/>
              </a:lnSpc>
              <a:spcBef>
                <a:spcPct val="50000"/>
              </a:spcBef>
              <a:defRPr/>
            </a:pPr>
            <a:endParaRPr lang="ru-RU" altLang="ru-RU"/>
          </a:p>
        </p:txBody>
      </p:sp>
      <p:sp>
        <p:nvSpPr>
          <p:cNvPr id="41001" name="TextBox 48"/>
          <p:cNvSpPr txBox="1">
            <a:spLocks noChangeArrowheads="1"/>
          </p:cNvSpPr>
          <p:nvPr/>
        </p:nvSpPr>
        <p:spPr bwMode="auto">
          <a:xfrm>
            <a:off x="7183438" y="2554288"/>
            <a:ext cx="1817687" cy="338137"/>
          </a:xfrm>
          <a:prstGeom prst="rect">
            <a:avLst/>
          </a:prstGeom>
          <a:noFill/>
          <a:ln>
            <a:noFill/>
          </a:ln>
          <a:extLst/>
        </p:spPr>
        <p:txBody>
          <a:bodyPr wrap="non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0" hangingPunct="0">
              <a:defRPr/>
            </a:pPr>
            <a:r>
              <a:rPr lang="en-US" altLang="ru-RU" sz="1600" dirty="0">
                <a:solidFill>
                  <a:schemeClr val="accent3">
                    <a:lumMod val="50000"/>
                  </a:schemeClr>
                </a:solidFill>
              </a:rPr>
              <a:t>WS (</a:t>
            </a:r>
            <a:r>
              <a:rPr lang="ru-RU" altLang="ru-RU" sz="1600" dirty="0">
                <a:solidFill>
                  <a:schemeClr val="accent3">
                    <a:lumMod val="50000"/>
                  </a:schemeClr>
                </a:solidFill>
              </a:rPr>
              <a:t>веб сервис)</a:t>
            </a:r>
            <a:r>
              <a:rPr lang="ru-RU" altLang="ru-RU" sz="1600" b="1" dirty="0">
                <a:solidFill>
                  <a:schemeClr val="accent3">
                    <a:lumMod val="50000"/>
                  </a:schemeClr>
                </a:solidFill>
              </a:rPr>
              <a:t> </a:t>
            </a:r>
          </a:p>
        </p:txBody>
      </p:sp>
      <p:cxnSp>
        <p:nvCxnSpPr>
          <p:cNvPr id="10" name="Прямая со стрелкой 9"/>
          <p:cNvCxnSpPr>
            <a:cxnSpLocks noChangeShapeType="1"/>
            <a:endCxn id="161821" idx="3"/>
          </p:cNvCxnSpPr>
          <p:nvPr/>
        </p:nvCxnSpPr>
        <p:spPr bwMode="auto">
          <a:xfrm rot="10800000">
            <a:off x="1125538" y="3708400"/>
            <a:ext cx="5838825" cy="2117725"/>
          </a:xfrm>
          <a:prstGeom prst="bentConnector2">
            <a:avLst/>
          </a:prstGeom>
          <a:noFill/>
          <a:ln w="44450" algn="ctr">
            <a:solidFill>
              <a:srgbClr val="E9573F"/>
            </a:solidFill>
            <a:round/>
            <a:headEnd/>
            <a:tailEnd type="triangle" w="med" len="med"/>
          </a:ln>
        </p:spPr>
      </p:cxnSp>
      <p:cxnSp>
        <p:nvCxnSpPr>
          <p:cNvPr id="13" name="Прямая со стрелкой 12"/>
          <p:cNvCxnSpPr>
            <a:cxnSpLocks noChangeShapeType="1"/>
            <a:stCxn id="40981" idx="1"/>
            <a:endCxn id="161821" idx="4"/>
          </p:cNvCxnSpPr>
          <p:nvPr/>
        </p:nvCxnSpPr>
        <p:spPr bwMode="auto">
          <a:xfrm flipH="1" flipV="1">
            <a:off x="1693863" y="3370263"/>
            <a:ext cx="1582737" cy="1587"/>
          </a:xfrm>
          <a:prstGeom prst="straightConnector1">
            <a:avLst/>
          </a:prstGeom>
          <a:noFill/>
          <a:ln w="44450" algn="ctr">
            <a:solidFill>
              <a:srgbClr val="FC6E51"/>
            </a:solidFill>
            <a:round/>
            <a:headEnd/>
            <a:tailEnd type="triangle" w="med" len="med"/>
          </a:ln>
        </p:spPr>
      </p:cxnSp>
      <p:pic>
        <p:nvPicPr>
          <p:cNvPr id="161807" name="Picture 52"/>
          <p:cNvPicPr>
            <a:picLocks noChangeAspect="1" noChangeArrowheads="1"/>
          </p:cNvPicPr>
          <p:nvPr/>
        </p:nvPicPr>
        <p:blipFill>
          <a:blip r:embed="rId4"/>
          <a:srcRect/>
          <a:stretch>
            <a:fillRect/>
          </a:stretch>
        </p:blipFill>
        <p:spPr bwMode="auto">
          <a:xfrm>
            <a:off x="6780213" y="4248150"/>
            <a:ext cx="361950" cy="361950"/>
          </a:xfrm>
          <a:prstGeom prst="rect">
            <a:avLst/>
          </a:prstGeom>
          <a:noFill/>
          <a:ln w="9525">
            <a:noFill/>
            <a:miter lim="800000"/>
            <a:headEnd/>
            <a:tailEnd/>
          </a:ln>
        </p:spPr>
      </p:pic>
      <p:sp>
        <p:nvSpPr>
          <p:cNvPr id="66" name="TextBox 48"/>
          <p:cNvSpPr txBox="1">
            <a:spLocks noChangeArrowheads="1"/>
          </p:cNvSpPr>
          <p:nvPr/>
        </p:nvSpPr>
        <p:spPr bwMode="auto">
          <a:xfrm>
            <a:off x="6457950" y="4524375"/>
            <a:ext cx="1136650" cy="523875"/>
          </a:xfrm>
          <a:prstGeom prst="rect">
            <a:avLst/>
          </a:prstGeom>
          <a:noFill/>
          <a:ln>
            <a:noFill/>
          </a:ln>
          <a:extLst/>
        </p:spPr>
        <p:txBody>
          <a:bodyPr wrap="non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0" hangingPunct="0">
              <a:defRPr/>
            </a:pPr>
            <a:r>
              <a:rPr lang="ru-RU" altLang="ru-RU" sz="1400" dirty="0">
                <a:solidFill>
                  <a:schemeClr val="accent3">
                    <a:lumMod val="50000"/>
                  </a:schemeClr>
                </a:solidFill>
              </a:rPr>
              <a:t>Адаптация </a:t>
            </a:r>
          </a:p>
          <a:p>
            <a:pPr eaLnBrk="0" hangingPunct="0">
              <a:defRPr/>
            </a:pPr>
            <a:r>
              <a:rPr lang="ru-RU" altLang="ru-RU" sz="1400" dirty="0">
                <a:solidFill>
                  <a:schemeClr val="accent3">
                    <a:lumMod val="50000"/>
                  </a:schemeClr>
                </a:solidFill>
              </a:rPr>
              <a:t>сервиса</a:t>
            </a:r>
          </a:p>
        </p:txBody>
      </p:sp>
      <p:pic>
        <p:nvPicPr>
          <p:cNvPr id="161809" name="Рисунок 10"/>
          <p:cNvPicPr>
            <a:picLocks noChangeAspect="1"/>
          </p:cNvPicPr>
          <p:nvPr/>
        </p:nvPicPr>
        <p:blipFill>
          <a:blip r:embed="rId5"/>
          <a:srcRect/>
          <a:stretch>
            <a:fillRect/>
          </a:stretch>
        </p:blipFill>
        <p:spPr bwMode="auto">
          <a:xfrm>
            <a:off x="7224713" y="2928938"/>
            <a:ext cx="606425" cy="603250"/>
          </a:xfrm>
          <a:prstGeom prst="rect">
            <a:avLst/>
          </a:prstGeom>
          <a:noFill/>
          <a:ln w="9525">
            <a:noFill/>
            <a:miter lim="800000"/>
            <a:headEnd/>
            <a:tailEnd/>
          </a:ln>
        </p:spPr>
      </p:pic>
      <p:sp>
        <p:nvSpPr>
          <p:cNvPr id="40996" name="TextBox 42"/>
          <p:cNvSpPr txBox="1">
            <a:spLocks noChangeArrowheads="1"/>
          </p:cNvSpPr>
          <p:nvPr/>
        </p:nvSpPr>
        <p:spPr bwMode="auto">
          <a:xfrm>
            <a:off x="5530850" y="2428875"/>
            <a:ext cx="1755775" cy="523875"/>
          </a:xfrm>
          <a:prstGeom prst="rect">
            <a:avLst/>
          </a:prstGeom>
          <a:noFill/>
          <a:ln>
            <a:noFill/>
          </a:ln>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0" hangingPunct="0">
              <a:defRPr/>
            </a:pPr>
            <a:r>
              <a:rPr lang="ru-RU" altLang="ru-RU" sz="1400" dirty="0">
                <a:solidFill>
                  <a:schemeClr val="bg2">
                    <a:lumMod val="50000"/>
                  </a:schemeClr>
                </a:solidFill>
              </a:rPr>
              <a:t>Конкурентные способы закупки</a:t>
            </a:r>
          </a:p>
        </p:txBody>
      </p:sp>
      <p:cxnSp>
        <p:nvCxnSpPr>
          <p:cNvPr id="5" name="Прямая со стрелкой 4"/>
          <p:cNvCxnSpPr>
            <a:stCxn id="40982" idx="1"/>
            <a:endCxn id="64" idx="1"/>
          </p:cNvCxnSpPr>
          <p:nvPr/>
        </p:nvCxnSpPr>
        <p:spPr bwMode="auto">
          <a:xfrm rot="10800000" flipH="1" flipV="1">
            <a:off x="5500688" y="3224213"/>
            <a:ext cx="1724025" cy="6350"/>
          </a:xfrm>
          <a:prstGeom prst="straightConnector1">
            <a:avLst/>
          </a:prstGeom>
          <a:solidFill>
            <a:srgbClr val="F9E383">
              <a:alpha val="50000"/>
            </a:srgbClr>
          </a:solidFill>
          <a:ln w="44450" cap="flat" cmpd="sng" algn="ctr">
            <a:solidFill>
              <a:schemeClr val="accent6">
                <a:lumMod val="40000"/>
                <a:lumOff val="60000"/>
              </a:schemeClr>
            </a:solidFill>
            <a:prstDash val="solid"/>
            <a:round/>
            <a:headEnd type="none" w="med" len="med"/>
            <a:tailEnd type="triangle"/>
          </a:ln>
          <a:effectLst/>
          <a:extLst/>
        </p:spPr>
      </p:cxnSp>
      <p:sp>
        <p:nvSpPr>
          <p:cNvPr id="22" name="Выноска 1 (с границей) 21"/>
          <p:cNvSpPr/>
          <p:nvPr/>
        </p:nvSpPr>
        <p:spPr bwMode="auto">
          <a:xfrm>
            <a:off x="6675438" y="1571625"/>
            <a:ext cx="1425575" cy="433388"/>
          </a:xfrm>
          <a:prstGeom prst="accentCallout1">
            <a:avLst>
              <a:gd name="adj1" fmla="val 46442"/>
              <a:gd name="adj2" fmla="val -1822"/>
              <a:gd name="adj3" fmla="val 184526"/>
              <a:gd name="adj4" fmla="val -26963"/>
            </a:avLst>
          </a:prstGeom>
          <a:solidFill>
            <a:schemeClr val="bg2">
              <a:lumMod val="20000"/>
              <a:lumOff val="80000"/>
              <a:alpha val="50000"/>
            </a:schemeClr>
          </a:solidFill>
          <a:ln w="3175" cap="flat" cmpd="sng" algn="ctr">
            <a:solidFill>
              <a:schemeClr val="accent3">
                <a:lumMod val="50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r>
              <a:rPr lang="ru-RU" sz="1400" dirty="0">
                <a:cs typeface="+mn-cs"/>
              </a:rPr>
              <a:t>Достоверный источник ЭТП</a:t>
            </a:r>
          </a:p>
        </p:txBody>
      </p:sp>
      <p:sp>
        <p:nvSpPr>
          <p:cNvPr id="51" name="Выноска 1 (с границей) 50"/>
          <p:cNvSpPr/>
          <p:nvPr/>
        </p:nvSpPr>
        <p:spPr bwMode="auto">
          <a:xfrm>
            <a:off x="900113" y="1571625"/>
            <a:ext cx="1346200" cy="433388"/>
          </a:xfrm>
          <a:prstGeom prst="accentCallout1">
            <a:avLst>
              <a:gd name="adj1" fmla="val 54354"/>
              <a:gd name="adj2" fmla="val 101360"/>
              <a:gd name="adj3" fmla="val 219690"/>
              <a:gd name="adj4" fmla="val 132081"/>
            </a:avLst>
          </a:prstGeom>
          <a:solidFill>
            <a:schemeClr val="bg2">
              <a:lumMod val="20000"/>
              <a:lumOff val="80000"/>
              <a:alpha val="50000"/>
            </a:schemeClr>
          </a:solidFill>
          <a:ln w="3175" cap="flat" cmpd="sng" algn="ctr">
            <a:solidFill>
              <a:schemeClr val="accent3">
                <a:lumMod val="50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r>
              <a:rPr lang="ru-RU" sz="1400" dirty="0">
                <a:cs typeface="+mn-cs"/>
              </a:rPr>
              <a:t>Достоверный источник 1С</a:t>
            </a:r>
          </a:p>
        </p:txBody>
      </p:sp>
      <p:grpSp>
        <p:nvGrpSpPr>
          <p:cNvPr id="25" name="Группа 24"/>
          <p:cNvGrpSpPr>
            <a:grpSpLocks/>
          </p:cNvGrpSpPr>
          <p:nvPr/>
        </p:nvGrpSpPr>
        <p:grpSpPr bwMode="auto">
          <a:xfrm>
            <a:off x="557213" y="3033713"/>
            <a:ext cx="1136650" cy="674687"/>
            <a:chOff x="2165350" y="3711510"/>
            <a:chExt cx="1136650" cy="674532"/>
          </a:xfrm>
        </p:grpSpPr>
        <p:sp>
          <p:nvSpPr>
            <p:cNvPr id="161821" name="Цилиндр 12"/>
            <p:cNvSpPr>
              <a:spLocks noChangeArrowheads="1"/>
            </p:cNvSpPr>
            <p:nvPr/>
          </p:nvSpPr>
          <p:spPr bwMode="auto">
            <a:xfrm>
              <a:off x="2165350" y="3711510"/>
              <a:ext cx="1136650" cy="674532"/>
            </a:xfrm>
            <a:prstGeom prst="can">
              <a:avLst>
                <a:gd name="adj" fmla="val 34181"/>
              </a:avLst>
            </a:prstGeom>
            <a:solidFill>
              <a:srgbClr val="FC6E51"/>
            </a:solidFill>
            <a:ln w="3175" algn="ctr">
              <a:solidFill>
                <a:srgbClr val="E9573F"/>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sp>
          <p:nvSpPr>
            <p:cNvPr id="161822" name="TextBox 17"/>
            <p:cNvSpPr txBox="1">
              <a:spLocks noChangeArrowheads="1"/>
            </p:cNvSpPr>
            <p:nvPr/>
          </p:nvSpPr>
          <p:spPr bwMode="auto">
            <a:xfrm>
              <a:off x="2394668" y="3953975"/>
              <a:ext cx="671979" cy="369332"/>
            </a:xfrm>
            <a:prstGeom prst="rect">
              <a:avLst/>
            </a:prstGeom>
            <a:noFill/>
            <a:ln w="9525">
              <a:noFill/>
              <a:miter lim="800000"/>
              <a:headEnd/>
              <a:tailEnd/>
            </a:ln>
          </p:spPr>
          <p:txBody>
            <a:bodyPr wrap="none">
              <a:spAutoFit/>
            </a:bodyPr>
            <a:lstStyle/>
            <a:p>
              <a:pPr eaLnBrk="0" hangingPunct="0"/>
              <a:r>
                <a:rPr lang="ru-RU" altLang="ru-RU">
                  <a:solidFill>
                    <a:srgbClr val="FFFFFF"/>
                  </a:solidFill>
                </a:rPr>
                <a:t>ЕИС</a:t>
              </a:r>
            </a:p>
          </p:txBody>
        </p:sp>
      </p:grpSp>
      <p:grpSp>
        <p:nvGrpSpPr>
          <p:cNvPr id="32" name="Группа 31"/>
          <p:cNvGrpSpPr/>
          <p:nvPr/>
        </p:nvGrpSpPr>
        <p:grpSpPr>
          <a:xfrm>
            <a:off x="6963742" y="5488748"/>
            <a:ext cx="1136650" cy="674532"/>
            <a:chOff x="2165350" y="3711510"/>
            <a:chExt cx="1136650" cy="674532"/>
          </a:xfrm>
          <a:solidFill>
            <a:schemeClr val="accent6">
              <a:lumMod val="40000"/>
              <a:lumOff val="60000"/>
            </a:schemeClr>
          </a:solidFill>
        </p:grpSpPr>
        <p:sp>
          <p:nvSpPr>
            <p:cNvPr id="33" name="Цилиндр 12"/>
            <p:cNvSpPr>
              <a:spLocks noChangeArrowheads="1"/>
            </p:cNvSpPr>
            <p:nvPr/>
          </p:nvSpPr>
          <p:spPr bwMode="auto">
            <a:xfrm>
              <a:off x="2165350" y="3711510"/>
              <a:ext cx="1136650" cy="674532"/>
            </a:xfrm>
            <a:prstGeom prst="can">
              <a:avLst>
                <a:gd name="adj" fmla="val 34181"/>
              </a:avLst>
            </a:prstGeom>
            <a:grpFill/>
            <a:ln w="3175" algn="ctr">
              <a:solidFill>
                <a:schemeClr val="accent6">
                  <a:lumMod val="60000"/>
                  <a:lumOff val="40000"/>
                </a:schemeClr>
              </a:solidFill>
              <a:round/>
              <a:headEnd/>
              <a:tailEnd/>
            </a:ln>
          </p:spPr>
          <p:txBody>
            <a:bodyPr anchor="ctr"/>
            <a:lstStyle/>
            <a:p>
              <a:pPr eaLnBrk="0" hangingPunct="0">
                <a:lnSpc>
                  <a:spcPct val="110000"/>
                </a:lnSpc>
                <a:spcBef>
                  <a:spcPct val="50000"/>
                </a:spcBef>
                <a:defRPr/>
              </a:pPr>
              <a:endParaRPr lang="ru-RU" altLang="ru-RU">
                <a:solidFill>
                  <a:srgbClr val="5F0000"/>
                </a:solidFill>
                <a:latin typeface="Arial" panose="020B0604020202020204" pitchFamily="34" charset="0"/>
                <a:cs typeface="+mn-cs"/>
              </a:endParaRPr>
            </a:p>
          </p:txBody>
        </p:sp>
        <p:sp>
          <p:nvSpPr>
            <p:cNvPr id="34" name="TextBox 17"/>
            <p:cNvSpPr txBox="1">
              <a:spLocks noChangeArrowheads="1"/>
            </p:cNvSpPr>
            <p:nvPr/>
          </p:nvSpPr>
          <p:spPr bwMode="auto">
            <a:xfrm>
              <a:off x="2394668" y="3953975"/>
              <a:ext cx="659155" cy="369332"/>
            </a:xfrm>
            <a:prstGeom prst="rect">
              <a:avLst/>
            </a:prstGeom>
            <a:grpFill/>
            <a:ln w="9525">
              <a:noFill/>
              <a:miter lim="800000"/>
              <a:headEnd/>
              <a:tailEnd/>
            </a:ln>
          </p:spPr>
          <p:txBody>
            <a:bodyPr wrap="none">
              <a:spAutoFit/>
            </a:bodyPr>
            <a:lstStyle/>
            <a:p>
              <a:pPr eaLnBrk="0" hangingPunct="0">
                <a:defRPr/>
              </a:pPr>
              <a:r>
                <a:rPr lang="ru-RU" altLang="ru-RU" dirty="0">
                  <a:solidFill>
                    <a:srgbClr val="FFFFFF"/>
                  </a:solidFill>
                  <a:latin typeface="Arial" panose="020B0604020202020204" pitchFamily="34" charset="0"/>
                  <a:cs typeface="+mn-cs"/>
                </a:rPr>
                <a:t>ЭТП</a:t>
              </a:r>
            </a:p>
          </p:txBody>
        </p:sp>
      </p:grpSp>
      <p:cxnSp>
        <p:nvCxnSpPr>
          <p:cNvPr id="26" name="Прямая со стрелкой 25"/>
          <p:cNvCxnSpPr>
            <a:stCxn id="64" idx="2"/>
          </p:cNvCxnSpPr>
          <p:nvPr/>
        </p:nvCxnSpPr>
        <p:spPr bwMode="auto">
          <a:xfrm>
            <a:off x="7527925" y="3532188"/>
            <a:ext cx="0" cy="1836737"/>
          </a:xfrm>
          <a:prstGeom prst="straightConnector1">
            <a:avLst/>
          </a:prstGeom>
          <a:solidFill>
            <a:srgbClr val="F9E383">
              <a:alpha val="50000"/>
            </a:srgbClr>
          </a:solidFill>
          <a:ln w="44450" cap="flat" cmpd="sng" algn="ctr">
            <a:solidFill>
              <a:schemeClr val="accent6">
                <a:lumMod val="40000"/>
                <a:lumOff val="60000"/>
              </a:schemeClr>
            </a:solidFill>
            <a:prstDash val="sysDash"/>
            <a:round/>
            <a:headEnd type="triangle" w="med" len="med"/>
            <a:tailEnd type="triangle"/>
          </a:ln>
          <a:effectLst/>
          <a:extLst/>
        </p:spPr>
      </p:cxnSp>
      <p:sp>
        <p:nvSpPr>
          <p:cNvPr id="36" name="TextBox 12"/>
          <p:cNvSpPr txBox="1">
            <a:spLocks noChangeArrowheads="1"/>
          </p:cNvSpPr>
          <p:nvPr/>
        </p:nvSpPr>
        <p:spPr bwMode="auto">
          <a:xfrm>
            <a:off x="2043113" y="3071813"/>
            <a:ext cx="812800" cy="307975"/>
          </a:xfrm>
          <a:prstGeom prst="rect">
            <a:avLst/>
          </a:prstGeom>
          <a:noFill/>
          <a:ln>
            <a:noFill/>
          </a:ln>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0" hangingPunct="0">
              <a:defRPr/>
            </a:pPr>
            <a:r>
              <a:rPr lang="ru-RU" altLang="ru-RU" sz="1400" b="1" dirty="0" smtClean="0">
                <a:solidFill>
                  <a:schemeClr val="bg2">
                    <a:lumMod val="50000"/>
                  </a:schemeClr>
                </a:solidFill>
              </a:rPr>
              <a:t>223-ФЗ</a:t>
            </a:r>
            <a:endParaRPr lang="ru-RU" altLang="ru-RU" sz="1400" b="1" dirty="0">
              <a:solidFill>
                <a:schemeClr val="bg2">
                  <a:lumMod val="50000"/>
                </a:schemeClr>
              </a:solidFill>
            </a:endParaRPr>
          </a:p>
        </p:txBody>
      </p:sp>
      <p:sp>
        <p:nvSpPr>
          <p:cNvPr id="37" name="TextBox 12"/>
          <p:cNvSpPr txBox="1">
            <a:spLocks noChangeArrowheads="1"/>
          </p:cNvSpPr>
          <p:nvPr/>
        </p:nvSpPr>
        <p:spPr bwMode="auto">
          <a:xfrm>
            <a:off x="1908175" y="5502275"/>
            <a:ext cx="811213" cy="306388"/>
          </a:xfrm>
          <a:prstGeom prst="rect">
            <a:avLst/>
          </a:prstGeom>
          <a:noFill/>
          <a:ln>
            <a:noFill/>
          </a:ln>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0" hangingPunct="0">
              <a:defRPr/>
            </a:pPr>
            <a:r>
              <a:rPr lang="ru-RU" altLang="ru-RU" sz="1400" b="1" dirty="0" smtClean="0">
                <a:solidFill>
                  <a:schemeClr val="bg2">
                    <a:lumMod val="50000"/>
                  </a:schemeClr>
                </a:solidFill>
              </a:rPr>
              <a:t>223-ФЗ</a:t>
            </a:r>
            <a:endParaRPr lang="ru-RU" altLang="ru-RU" sz="1400" b="1" dirty="0">
              <a:solidFill>
                <a:schemeClr val="bg2">
                  <a:lumMod val="50000"/>
                </a:schemeClr>
              </a:solidFill>
            </a:endParaRPr>
          </a:p>
        </p:txBody>
      </p:sp>
      <p:sp>
        <p:nvSpPr>
          <p:cNvPr id="39" name="Заголовок 1"/>
          <p:cNvSpPr txBox="1">
            <a:spLocks/>
          </p:cNvSpPr>
          <p:nvPr/>
        </p:nvSpPr>
        <p:spPr bwMode="auto">
          <a:xfrm>
            <a:off x="1714500" y="142875"/>
            <a:ext cx="6264275" cy="1081088"/>
          </a:xfrm>
          <a:prstGeom prst="rect">
            <a:avLst/>
          </a:prstGeom>
          <a:solidFill>
            <a:schemeClr val="bg1"/>
          </a:solidFill>
          <a:ln>
            <a:noFill/>
          </a:ln>
          <a:extLst/>
        </p:spPr>
        <p:txBody>
          <a:bodyPr anchor="ctr"/>
          <a:lstStyle/>
          <a:p>
            <a:pPr eaLnBrk="0" hangingPunct="0">
              <a:defRPr/>
            </a:pPr>
            <a:r>
              <a:rPr lang="ru-RU" altLang="ru-RU" sz="2000" b="1" dirty="0">
                <a:solidFill>
                  <a:schemeClr val="bg2"/>
                </a:solidFill>
                <a:latin typeface="+mn-lt"/>
                <a:ea typeface="+mj-ea"/>
                <a:cs typeface="+mj-cs"/>
              </a:rPr>
              <a:t>Интеграция с ЕИС </a:t>
            </a:r>
            <a:r>
              <a:rPr lang="ru-RU" altLang="ru-RU" sz="2000" b="1" dirty="0" err="1">
                <a:solidFill>
                  <a:schemeClr val="bg2"/>
                </a:solidFill>
                <a:latin typeface="+mn-lt"/>
                <a:ea typeface="+mj-ea"/>
                <a:cs typeface="+mj-cs"/>
              </a:rPr>
              <a:t>Госзакупки</a:t>
            </a:r>
            <a:endParaRPr lang="ru-RU" altLang="ru-RU" sz="2000" b="1" dirty="0">
              <a:solidFill>
                <a:schemeClr val="bg2"/>
              </a:solidFill>
              <a:latin typeface="+mn-lt"/>
              <a:ea typeface="+mj-ea"/>
              <a:cs typeface="+mj-cs"/>
            </a:endParaRPr>
          </a:p>
        </p:txBody>
      </p:sp>
      <p:sp>
        <p:nvSpPr>
          <p:cNvPr id="42" name="TextBox 12"/>
          <p:cNvSpPr txBox="1">
            <a:spLocks noChangeArrowheads="1"/>
          </p:cNvSpPr>
          <p:nvPr/>
        </p:nvSpPr>
        <p:spPr bwMode="auto">
          <a:xfrm>
            <a:off x="5929313" y="2941638"/>
            <a:ext cx="812800" cy="307975"/>
          </a:xfrm>
          <a:prstGeom prst="rect">
            <a:avLst/>
          </a:prstGeom>
          <a:noFill/>
          <a:ln>
            <a:noFill/>
          </a:ln>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0" hangingPunct="0">
              <a:defRPr/>
            </a:pPr>
            <a:r>
              <a:rPr lang="ru-RU" altLang="ru-RU" sz="1400" b="1" dirty="0" smtClean="0">
                <a:solidFill>
                  <a:schemeClr val="bg2">
                    <a:lumMod val="50000"/>
                  </a:schemeClr>
                </a:solidFill>
              </a:rPr>
              <a:t>223-ФЗ</a:t>
            </a:r>
            <a:endParaRPr lang="ru-RU" altLang="ru-RU" sz="1400" b="1" dirty="0">
              <a:solidFill>
                <a:schemeClr val="bg2">
                  <a:lumMod val="50000"/>
                </a:schemeClr>
              </a:solidFill>
            </a:endParaRPr>
          </a:p>
        </p:txBody>
      </p:sp>
    </p:spTree>
    <p:custDataLst>
      <p:tags r:id="rId1"/>
    </p:custDataLst>
  </p:cSld>
  <p:clrMapOvr>
    <a:masterClrMapping/>
  </p:clrMapOvr>
  <p:transition advTm="480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22" presetClass="entr" presetSubtype="2" fill="hold" grpId="0" nodeType="withEffect">
                                  <p:stCondLst>
                                    <p:cond delay="0"/>
                                  </p:stCondLst>
                                  <p:childTnLst>
                                    <p:set>
                                      <p:cBhvr>
                                        <p:cTn id="8" dur="1" fill="hold">
                                          <p:stCondLst>
                                            <p:cond delay="0"/>
                                          </p:stCondLst>
                                        </p:cTn>
                                        <p:tgtEl>
                                          <p:spTgt spid="40972"/>
                                        </p:tgtEl>
                                        <p:attrNameLst>
                                          <p:attrName>style.visibility</p:attrName>
                                        </p:attrNameLst>
                                      </p:cBhvr>
                                      <p:to>
                                        <p:strVal val="visible"/>
                                      </p:to>
                                    </p:set>
                                    <p:animEffect transition="in" filter="wipe(right)">
                                      <p:cBhvr>
                                        <p:cTn id="9" dur="500"/>
                                        <p:tgtEl>
                                          <p:spTgt spid="40972"/>
                                        </p:tgtEl>
                                      </p:cBhvr>
                                    </p:animEffect>
                                  </p:childTnLst>
                                </p:cTn>
                              </p:par>
                              <p:par>
                                <p:cTn id="10" presetID="22" presetClass="entr" presetSubtype="2" fill="hold" grpId="0" nodeType="withEffect">
                                  <p:stCondLst>
                                    <p:cond delay="0"/>
                                  </p:stCondLst>
                                  <p:childTnLst>
                                    <p:set>
                                      <p:cBhvr>
                                        <p:cTn id="11" dur="1" fill="hold">
                                          <p:stCondLst>
                                            <p:cond delay="0"/>
                                          </p:stCondLst>
                                        </p:cTn>
                                        <p:tgtEl>
                                          <p:spTgt spid="40981"/>
                                        </p:tgtEl>
                                        <p:attrNameLst>
                                          <p:attrName>style.visibility</p:attrName>
                                        </p:attrNameLst>
                                      </p:cBhvr>
                                      <p:to>
                                        <p:strVal val="visible"/>
                                      </p:to>
                                    </p:set>
                                    <p:animEffect transition="in" filter="wipe(right)">
                                      <p:cBhvr>
                                        <p:cTn id="12" dur="500"/>
                                        <p:tgtEl>
                                          <p:spTgt spid="40981"/>
                                        </p:tgtEl>
                                      </p:cBhvr>
                                    </p:animEffect>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par>
                                <p:cTn id="19" presetID="22" presetClass="entr" presetSubtype="2"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right)">
                                      <p:cBhvr>
                                        <p:cTn id="21" dur="500"/>
                                        <p:tgtEl>
                                          <p:spTgt spid="2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500"/>
                                        <p:tgtEl>
                                          <p:spTgt spid="36"/>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right)">
                                      <p:cBhvr>
                                        <p:cTn id="27" dur="500"/>
                                        <p:tgtEl>
                                          <p:spTgt spid="37"/>
                                        </p:tgtEl>
                                      </p:cBhvr>
                                    </p:animEffect>
                                  </p:childTnLst>
                                </p:cTn>
                              </p:par>
                              <p:par>
                                <p:cTn id="28" presetID="22" presetClass="entr" presetSubtype="2"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0970"/>
                                        </p:tgtEl>
                                        <p:attrNameLst>
                                          <p:attrName>style.visibility</p:attrName>
                                        </p:attrNameLst>
                                      </p:cBhvr>
                                      <p:to>
                                        <p:strVal val="visible"/>
                                      </p:to>
                                    </p:set>
                                    <p:animEffect transition="in" filter="wipe(left)">
                                      <p:cBhvr>
                                        <p:cTn id="33" dur="500"/>
                                        <p:tgtEl>
                                          <p:spTgt spid="40970"/>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right)">
                                      <p:cBhvr>
                                        <p:cTn id="36" dur="500"/>
                                        <p:tgtEl>
                                          <p:spTgt spid="42"/>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970" grpId="0" animBg="1"/>
      <p:bldP spid="40972" grpId="0"/>
      <p:bldP spid="40981" grpId="0" animBg="1"/>
      <p:bldP spid="51" grpId="0" animBg="1"/>
      <p:bldP spid="36" grpId="0"/>
      <p:bldP spid="37" grpId="0"/>
      <p:bldP spid="39" grpId="0" animBg="1"/>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95288" y="1773238"/>
            <a:ext cx="8353425" cy="2881312"/>
          </a:xfrm>
          <a:prstGeom prst="rect">
            <a:avLst/>
          </a:prstGeom>
          <a:noFill/>
          <a:ln>
            <a:noFill/>
          </a:ln>
          <a:effectLst/>
          <a:extLst/>
        </p:spPr>
        <p:txBody>
          <a:bodyPr anchor="ctr"/>
          <a:lstStyle/>
          <a:p>
            <a:pPr algn="ctr" eaLnBrk="0" hangingPunct="0">
              <a:spcAft>
                <a:spcPts val="1800"/>
              </a:spcAft>
            </a:pPr>
            <a:r>
              <a:rPr lang="ru-RU" altLang="ru-RU" sz="3600" b="1" dirty="0">
                <a:solidFill>
                  <a:schemeClr val="bg2"/>
                </a:solidFill>
                <a:latin typeface="+mn-lt"/>
              </a:rPr>
              <a:t>Новая реальность </a:t>
            </a:r>
            <a:br>
              <a:rPr lang="ru-RU" altLang="ru-RU" sz="3600" b="1" dirty="0">
                <a:solidFill>
                  <a:schemeClr val="bg2"/>
                </a:solidFill>
                <a:latin typeface="+mn-lt"/>
              </a:rPr>
            </a:br>
            <a:r>
              <a:rPr lang="ru-RU" altLang="ru-RU" sz="3600" b="1" dirty="0">
                <a:solidFill>
                  <a:schemeClr val="bg2"/>
                </a:solidFill>
                <a:latin typeface="+mn-lt"/>
              </a:rPr>
              <a:t>корпоративных закупок.</a:t>
            </a:r>
          </a:p>
          <a:p>
            <a:pPr algn="ctr" eaLnBrk="0" hangingPunct="0">
              <a:spcAft>
                <a:spcPts val="1800"/>
              </a:spcAft>
            </a:pPr>
            <a:r>
              <a:rPr lang="ru-RU" altLang="ru-RU" sz="2800" b="1" dirty="0">
                <a:solidFill>
                  <a:schemeClr val="bg2"/>
                </a:solidFill>
                <a:latin typeface="+mn-lt"/>
              </a:rPr>
              <a:t>Особенности реализации </a:t>
            </a:r>
            <a:br>
              <a:rPr lang="ru-RU" altLang="ru-RU" sz="2800" b="1" dirty="0">
                <a:solidFill>
                  <a:schemeClr val="bg2"/>
                </a:solidFill>
                <a:latin typeface="+mn-lt"/>
              </a:rPr>
            </a:br>
            <a:r>
              <a:rPr lang="ru-RU" altLang="ru-RU" sz="2800" b="1" dirty="0">
                <a:solidFill>
                  <a:schemeClr val="bg2"/>
                </a:solidFill>
                <a:latin typeface="+mn-lt"/>
              </a:rPr>
              <a:t>в 1C:Управление холдингом. ERP</a:t>
            </a:r>
            <a:r>
              <a:rPr lang="ru-RU" altLang="ru-RU" sz="4400" b="1" dirty="0">
                <a:solidFill>
                  <a:schemeClr val="bg2"/>
                </a:solidFill>
                <a:latin typeface="+mn-lt"/>
              </a:rPr>
              <a:t/>
            </a:r>
            <a:br>
              <a:rPr lang="ru-RU" altLang="ru-RU" sz="4400" b="1" dirty="0">
                <a:solidFill>
                  <a:schemeClr val="bg2"/>
                </a:solidFill>
                <a:latin typeface="+mn-lt"/>
              </a:rPr>
            </a:br>
            <a:endParaRPr lang="ru-RU" altLang="ru-RU" sz="2800" b="1" dirty="0">
              <a:solidFill>
                <a:schemeClr val="bg2"/>
              </a:solidFill>
              <a:latin typeface="+mn-lt"/>
            </a:endParaRPr>
          </a:p>
        </p:txBody>
      </p:sp>
      <p:pic>
        <p:nvPicPr>
          <p:cNvPr id="172038" name="Picture 11" descr="Layer 2"/>
          <p:cNvPicPr>
            <a:picLocks noChangeAspect="1" noChangeArrowheads="1"/>
          </p:cNvPicPr>
          <p:nvPr/>
        </p:nvPicPr>
        <p:blipFill>
          <a:blip r:embed="rId3"/>
          <a:srcRect/>
          <a:stretch>
            <a:fillRect/>
          </a:stretch>
        </p:blipFill>
        <p:spPr bwMode="auto">
          <a:xfrm>
            <a:off x="192088" y="115888"/>
            <a:ext cx="1284287" cy="1009650"/>
          </a:xfrm>
          <a:prstGeom prst="rect">
            <a:avLst/>
          </a:prstGeom>
          <a:noFill/>
          <a:ln w="9525">
            <a:noFill/>
            <a:miter lim="800000"/>
            <a:headEnd/>
            <a:tailEnd/>
          </a:ln>
        </p:spPr>
      </p:pic>
      <p:sp>
        <p:nvSpPr>
          <p:cNvPr id="172039" name="Text Box 6"/>
          <p:cNvSpPr txBox="1">
            <a:spLocks noChangeArrowheads="1"/>
          </p:cNvSpPr>
          <p:nvPr/>
        </p:nvSpPr>
        <p:spPr bwMode="auto">
          <a:xfrm>
            <a:off x="0" y="4652963"/>
            <a:ext cx="9144000" cy="457200"/>
          </a:xfrm>
          <a:prstGeom prst="rect">
            <a:avLst/>
          </a:prstGeom>
          <a:noFill/>
          <a:ln w="12699">
            <a:noFill/>
            <a:miter lim="800000"/>
            <a:headEnd type="none" w="sm" len="sm"/>
            <a:tailEnd type="none" w="sm" len="sm"/>
          </a:ln>
          <a:effectLst/>
        </p:spPr>
        <p:txBody>
          <a:bodyPr>
            <a:spAutoFit/>
          </a:bodyPr>
          <a:lstStyle/>
          <a:p>
            <a:pPr algn="ctr" eaLnBrk="0" hangingPunct="0">
              <a:spcBef>
                <a:spcPct val="50000"/>
              </a:spcBef>
            </a:pPr>
            <a:r>
              <a:rPr lang="ru-RU" altLang="ru-RU" sz="2400" b="1">
                <a:solidFill>
                  <a:srgbClr val="D9241C"/>
                </a:solidFill>
              </a:rPr>
              <a:t>Спасибо за внимание!</a:t>
            </a:r>
          </a:p>
        </p:txBody>
      </p:sp>
    </p:spTree>
  </p:cSld>
  <p:clrMapOvr>
    <a:masterClrMapping/>
  </p:clrMapOvr>
  <p:transition spd="slow" advTm="1584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3988"/>
            <a:ext cx="6665913" cy="1081087"/>
          </a:xfrm>
          <a:extLst/>
        </p:spPr>
        <p:txBody>
          <a:bodyPr/>
          <a:lstStyle/>
          <a:p>
            <a:r>
              <a:rPr lang="en-US" smtClean="0"/>
              <a:t>1C</a:t>
            </a:r>
            <a:r>
              <a:rPr lang="ru-RU" smtClean="0"/>
              <a:t>:Управление холдингом. </a:t>
            </a:r>
            <a:r>
              <a:rPr lang="en-US" smtClean="0"/>
              <a:t>ERP</a:t>
            </a:r>
            <a:br>
              <a:rPr lang="en-US" smtClean="0"/>
            </a:br>
            <a:r>
              <a:rPr lang="ru-RU" smtClean="0"/>
              <a:t>Корпоративные закупки. Решаемые задачи</a:t>
            </a:r>
          </a:p>
        </p:txBody>
      </p:sp>
      <p:sp>
        <p:nvSpPr>
          <p:cNvPr id="114690" name="Скругленный прямоугольник 25"/>
          <p:cNvSpPr>
            <a:spLocks noChangeArrowheads="1"/>
          </p:cNvSpPr>
          <p:nvPr/>
        </p:nvSpPr>
        <p:spPr bwMode="auto">
          <a:xfrm>
            <a:off x="827088" y="3327400"/>
            <a:ext cx="1800225" cy="757238"/>
          </a:xfrm>
          <a:prstGeom prst="roundRect">
            <a:avLst>
              <a:gd name="adj" fmla="val 7597"/>
            </a:avLst>
          </a:prstGeom>
          <a:solidFill>
            <a:srgbClr val="FBEAA2"/>
          </a:solidFill>
          <a:ln w="44450" algn="ctr">
            <a:noFill/>
            <a:round/>
            <a:headEnd/>
            <a:tailEnd/>
          </a:ln>
        </p:spPr>
        <p:txBody>
          <a:bodyPr anchor="ctr"/>
          <a:lstStyle/>
          <a:p>
            <a:pPr algn="ctr" eaLnBrk="0" hangingPunct="0">
              <a:lnSpc>
                <a:spcPct val="110000"/>
              </a:lnSpc>
              <a:spcBef>
                <a:spcPct val="50000"/>
              </a:spcBef>
            </a:pPr>
            <a:r>
              <a:rPr lang="ru-RU" sz="1600"/>
              <a:t>Закупочная политика</a:t>
            </a:r>
          </a:p>
        </p:txBody>
      </p:sp>
      <p:sp>
        <p:nvSpPr>
          <p:cNvPr id="114691" name="Скругленный прямоугольник 5"/>
          <p:cNvSpPr>
            <a:spLocks noChangeArrowheads="1"/>
          </p:cNvSpPr>
          <p:nvPr/>
        </p:nvSpPr>
        <p:spPr bwMode="auto">
          <a:xfrm>
            <a:off x="3616325" y="1308100"/>
            <a:ext cx="1800225" cy="757238"/>
          </a:xfrm>
          <a:prstGeom prst="roundRect">
            <a:avLst>
              <a:gd name="adj" fmla="val 7597"/>
            </a:avLst>
          </a:prstGeom>
          <a:solidFill>
            <a:srgbClr val="FBEAA2"/>
          </a:solidFill>
          <a:ln w="44450" algn="ctr">
            <a:noFill/>
            <a:round/>
            <a:headEnd/>
            <a:tailEnd/>
          </a:ln>
        </p:spPr>
        <p:txBody>
          <a:bodyPr anchor="ctr"/>
          <a:lstStyle/>
          <a:p>
            <a:pPr algn="ctr" eaLnBrk="0" hangingPunct="0">
              <a:lnSpc>
                <a:spcPct val="110000"/>
              </a:lnSpc>
              <a:spcBef>
                <a:spcPct val="50000"/>
              </a:spcBef>
            </a:pPr>
            <a:r>
              <a:rPr lang="ru-RU" sz="1600"/>
              <a:t>Управление действующими договорами</a:t>
            </a:r>
          </a:p>
        </p:txBody>
      </p:sp>
      <p:cxnSp>
        <p:nvCxnSpPr>
          <p:cNvPr id="114692" name="Прямая соединительная линия 29"/>
          <p:cNvCxnSpPr>
            <a:cxnSpLocks noChangeShapeType="1"/>
            <a:stCxn id="114691" idx="2"/>
            <a:endCxn id="114707" idx="0"/>
          </p:cNvCxnSpPr>
          <p:nvPr/>
        </p:nvCxnSpPr>
        <p:spPr bwMode="auto">
          <a:xfrm flipH="1">
            <a:off x="4513263" y="2065338"/>
            <a:ext cx="3175" cy="744537"/>
          </a:xfrm>
          <a:prstGeom prst="line">
            <a:avLst/>
          </a:prstGeom>
          <a:noFill/>
          <a:ln w="31750" algn="ctr">
            <a:solidFill>
              <a:schemeClr val="bg2"/>
            </a:solidFill>
            <a:round/>
            <a:headEnd/>
            <a:tailEnd/>
          </a:ln>
        </p:spPr>
      </p:cxnSp>
      <p:cxnSp>
        <p:nvCxnSpPr>
          <p:cNvPr id="114693" name="Прямая соединительная линия 32"/>
          <p:cNvCxnSpPr>
            <a:cxnSpLocks noChangeShapeType="1"/>
            <a:endCxn id="114690" idx="3"/>
          </p:cNvCxnSpPr>
          <p:nvPr/>
        </p:nvCxnSpPr>
        <p:spPr bwMode="auto">
          <a:xfrm rot="10800000">
            <a:off x="2627313" y="3705225"/>
            <a:ext cx="973137" cy="3175"/>
          </a:xfrm>
          <a:prstGeom prst="line">
            <a:avLst/>
          </a:prstGeom>
          <a:noFill/>
          <a:ln w="31750" algn="ctr">
            <a:solidFill>
              <a:schemeClr val="bg2"/>
            </a:solidFill>
            <a:round/>
            <a:headEnd/>
            <a:tailEnd/>
          </a:ln>
        </p:spPr>
      </p:cxnSp>
      <p:sp>
        <p:nvSpPr>
          <p:cNvPr id="114694" name="Скругленный прямоугольник 34"/>
          <p:cNvSpPr>
            <a:spLocks noChangeArrowheads="1"/>
          </p:cNvSpPr>
          <p:nvPr/>
        </p:nvSpPr>
        <p:spPr bwMode="auto">
          <a:xfrm>
            <a:off x="6384925" y="3327400"/>
            <a:ext cx="1800225" cy="757238"/>
          </a:xfrm>
          <a:prstGeom prst="roundRect">
            <a:avLst>
              <a:gd name="adj" fmla="val 7597"/>
            </a:avLst>
          </a:prstGeom>
          <a:solidFill>
            <a:srgbClr val="FBEAA2"/>
          </a:solidFill>
          <a:ln w="44450" algn="ctr">
            <a:noFill/>
            <a:round/>
            <a:headEnd/>
            <a:tailEnd/>
          </a:ln>
        </p:spPr>
        <p:txBody>
          <a:bodyPr anchor="ctr"/>
          <a:lstStyle/>
          <a:p>
            <a:pPr algn="ctr" eaLnBrk="0" hangingPunct="0">
              <a:lnSpc>
                <a:spcPct val="110000"/>
              </a:lnSpc>
              <a:spcBef>
                <a:spcPct val="50000"/>
              </a:spcBef>
            </a:pPr>
            <a:r>
              <a:rPr lang="ru-RU" sz="1600"/>
              <a:t>Управление поставщиками</a:t>
            </a:r>
          </a:p>
        </p:txBody>
      </p:sp>
      <p:cxnSp>
        <p:nvCxnSpPr>
          <p:cNvPr id="114695" name="Прямая соединительная линия 35"/>
          <p:cNvCxnSpPr>
            <a:cxnSpLocks noChangeShapeType="1"/>
            <a:stCxn id="114694" idx="1"/>
            <a:endCxn id="114707" idx="6"/>
          </p:cNvCxnSpPr>
          <p:nvPr/>
        </p:nvCxnSpPr>
        <p:spPr bwMode="auto">
          <a:xfrm flipH="1">
            <a:off x="5413375" y="3706813"/>
            <a:ext cx="971550" cy="3175"/>
          </a:xfrm>
          <a:prstGeom prst="line">
            <a:avLst/>
          </a:prstGeom>
          <a:noFill/>
          <a:ln w="31750" algn="ctr">
            <a:solidFill>
              <a:schemeClr val="bg2"/>
            </a:solidFill>
            <a:round/>
            <a:headEnd/>
            <a:tailEnd/>
          </a:ln>
        </p:spPr>
      </p:cxnSp>
      <p:sp>
        <p:nvSpPr>
          <p:cNvPr id="114696" name="Скругленный прямоугольник 39"/>
          <p:cNvSpPr>
            <a:spLocks noChangeArrowheads="1"/>
          </p:cNvSpPr>
          <p:nvPr/>
        </p:nvSpPr>
        <p:spPr bwMode="auto">
          <a:xfrm>
            <a:off x="1184275" y="4595813"/>
            <a:ext cx="1800225" cy="755650"/>
          </a:xfrm>
          <a:prstGeom prst="roundRect">
            <a:avLst>
              <a:gd name="adj" fmla="val 7597"/>
            </a:avLst>
          </a:prstGeom>
          <a:solidFill>
            <a:srgbClr val="FBEAA2"/>
          </a:solidFill>
          <a:ln w="44450" algn="ctr">
            <a:noFill/>
            <a:round/>
            <a:headEnd/>
            <a:tailEnd/>
          </a:ln>
        </p:spPr>
        <p:txBody>
          <a:bodyPr anchor="ctr"/>
          <a:lstStyle/>
          <a:p>
            <a:pPr algn="ctr" eaLnBrk="0" hangingPunct="0">
              <a:lnSpc>
                <a:spcPct val="110000"/>
              </a:lnSpc>
              <a:spcBef>
                <a:spcPct val="50000"/>
              </a:spcBef>
            </a:pPr>
            <a:r>
              <a:rPr lang="ru-RU" sz="1600"/>
              <a:t>Взаимодействие с ЕИС и ЭТП</a:t>
            </a:r>
          </a:p>
        </p:txBody>
      </p:sp>
      <p:sp>
        <p:nvSpPr>
          <p:cNvPr id="114697" name="Скругленный прямоугольник 42"/>
          <p:cNvSpPr>
            <a:spLocks noChangeArrowheads="1"/>
          </p:cNvSpPr>
          <p:nvPr/>
        </p:nvSpPr>
        <p:spPr bwMode="auto">
          <a:xfrm>
            <a:off x="5956300" y="1951038"/>
            <a:ext cx="1800225" cy="757237"/>
          </a:xfrm>
          <a:prstGeom prst="roundRect">
            <a:avLst>
              <a:gd name="adj" fmla="val 7597"/>
            </a:avLst>
          </a:prstGeom>
          <a:solidFill>
            <a:srgbClr val="FBEAA2"/>
          </a:solidFill>
          <a:ln w="44450" algn="ctr">
            <a:noFill/>
            <a:round/>
            <a:headEnd/>
            <a:tailEnd/>
          </a:ln>
        </p:spPr>
        <p:txBody>
          <a:bodyPr anchor="ctr"/>
          <a:lstStyle/>
          <a:p>
            <a:pPr algn="ctr" eaLnBrk="0" hangingPunct="0">
              <a:lnSpc>
                <a:spcPct val="110000"/>
              </a:lnSpc>
              <a:spcBef>
                <a:spcPct val="50000"/>
              </a:spcBef>
            </a:pPr>
            <a:r>
              <a:rPr lang="ru-RU" sz="1600"/>
              <a:t>Претензионно-исковая работа</a:t>
            </a:r>
          </a:p>
        </p:txBody>
      </p:sp>
      <p:cxnSp>
        <p:nvCxnSpPr>
          <p:cNvPr id="114698" name="Прямая соединительная линия 57"/>
          <p:cNvCxnSpPr>
            <a:cxnSpLocks noChangeShapeType="1"/>
            <a:stCxn id="114707" idx="4"/>
            <a:endCxn id="114705" idx="0"/>
          </p:cNvCxnSpPr>
          <p:nvPr/>
        </p:nvCxnSpPr>
        <p:spPr bwMode="auto">
          <a:xfrm>
            <a:off x="4513263" y="4608513"/>
            <a:ext cx="0" cy="873125"/>
          </a:xfrm>
          <a:prstGeom prst="line">
            <a:avLst/>
          </a:prstGeom>
          <a:noFill/>
          <a:ln w="31750" algn="ctr">
            <a:solidFill>
              <a:schemeClr val="bg2"/>
            </a:solidFill>
            <a:round/>
            <a:headEnd/>
            <a:tailEnd/>
          </a:ln>
        </p:spPr>
      </p:cxnSp>
      <p:sp>
        <p:nvSpPr>
          <p:cNvPr id="114699" name="Скругленный прямоугольник 63"/>
          <p:cNvSpPr>
            <a:spLocks noChangeArrowheads="1"/>
          </p:cNvSpPr>
          <p:nvPr/>
        </p:nvSpPr>
        <p:spPr bwMode="auto">
          <a:xfrm>
            <a:off x="5956300" y="4738688"/>
            <a:ext cx="1800225" cy="755650"/>
          </a:xfrm>
          <a:prstGeom prst="roundRect">
            <a:avLst>
              <a:gd name="adj" fmla="val 7597"/>
            </a:avLst>
          </a:prstGeom>
          <a:solidFill>
            <a:srgbClr val="FBEAA2"/>
          </a:solidFill>
          <a:ln w="44450" algn="ctr">
            <a:noFill/>
            <a:round/>
            <a:headEnd/>
            <a:tailEnd/>
          </a:ln>
        </p:spPr>
        <p:txBody>
          <a:bodyPr anchor="ctr"/>
          <a:lstStyle/>
          <a:p>
            <a:pPr algn="ctr" eaLnBrk="0" hangingPunct="0">
              <a:lnSpc>
                <a:spcPct val="110000"/>
              </a:lnSpc>
              <a:spcBef>
                <a:spcPct val="50000"/>
              </a:spcBef>
            </a:pPr>
            <a:r>
              <a:rPr lang="ru-RU" sz="1600"/>
              <a:t>Заключение новых договоров</a:t>
            </a:r>
          </a:p>
        </p:txBody>
      </p:sp>
      <p:cxnSp>
        <p:nvCxnSpPr>
          <p:cNvPr id="114700" name="Прямая соединительная линия 64"/>
          <p:cNvCxnSpPr>
            <a:cxnSpLocks noChangeShapeType="1"/>
            <a:stCxn id="114707" idx="7"/>
            <a:endCxn id="114697" idx="1"/>
          </p:cNvCxnSpPr>
          <p:nvPr/>
        </p:nvCxnSpPr>
        <p:spPr bwMode="auto">
          <a:xfrm flipV="1">
            <a:off x="5149850" y="2330450"/>
            <a:ext cx="806450" cy="742950"/>
          </a:xfrm>
          <a:prstGeom prst="line">
            <a:avLst/>
          </a:prstGeom>
          <a:noFill/>
          <a:ln w="31750" algn="ctr">
            <a:solidFill>
              <a:schemeClr val="bg2"/>
            </a:solidFill>
            <a:round/>
            <a:headEnd/>
            <a:tailEnd/>
          </a:ln>
        </p:spPr>
      </p:cxnSp>
      <p:cxnSp>
        <p:nvCxnSpPr>
          <p:cNvPr id="114701" name="Прямая соединительная линия 67"/>
          <p:cNvCxnSpPr>
            <a:cxnSpLocks noChangeShapeType="1"/>
            <a:stCxn id="114699" idx="1"/>
            <a:endCxn id="114707" idx="5"/>
          </p:cNvCxnSpPr>
          <p:nvPr/>
        </p:nvCxnSpPr>
        <p:spPr bwMode="auto">
          <a:xfrm flipH="1" flipV="1">
            <a:off x="5149850" y="4344988"/>
            <a:ext cx="806450" cy="771525"/>
          </a:xfrm>
          <a:prstGeom prst="line">
            <a:avLst/>
          </a:prstGeom>
          <a:noFill/>
          <a:ln w="31750" algn="ctr">
            <a:solidFill>
              <a:schemeClr val="bg2"/>
            </a:solidFill>
            <a:round/>
            <a:headEnd/>
            <a:tailEnd/>
          </a:ln>
        </p:spPr>
      </p:cxnSp>
      <p:cxnSp>
        <p:nvCxnSpPr>
          <p:cNvPr id="114702" name="Прямая соединительная линия 70"/>
          <p:cNvCxnSpPr>
            <a:cxnSpLocks noChangeShapeType="1"/>
            <a:stCxn id="114707" idx="3"/>
            <a:endCxn id="114696" idx="3"/>
          </p:cNvCxnSpPr>
          <p:nvPr/>
        </p:nvCxnSpPr>
        <p:spPr bwMode="auto">
          <a:xfrm flipH="1">
            <a:off x="2984500" y="4344988"/>
            <a:ext cx="892175" cy="628650"/>
          </a:xfrm>
          <a:prstGeom prst="line">
            <a:avLst/>
          </a:prstGeom>
          <a:noFill/>
          <a:ln w="31750" algn="ctr">
            <a:solidFill>
              <a:schemeClr val="bg2"/>
            </a:solidFill>
            <a:round/>
            <a:headEnd/>
            <a:tailEnd/>
          </a:ln>
        </p:spPr>
      </p:cxnSp>
      <p:sp>
        <p:nvSpPr>
          <p:cNvPr id="114703" name="Скругленный прямоугольник 73"/>
          <p:cNvSpPr>
            <a:spLocks noChangeArrowheads="1"/>
          </p:cNvSpPr>
          <p:nvPr/>
        </p:nvSpPr>
        <p:spPr bwMode="auto">
          <a:xfrm>
            <a:off x="1184275" y="1951038"/>
            <a:ext cx="1800225" cy="757237"/>
          </a:xfrm>
          <a:prstGeom prst="roundRect">
            <a:avLst>
              <a:gd name="adj" fmla="val 7597"/>
            </a:avLst>
          </a:prstGeom>
          <a:solidFill>
            <a:srgbClr val="FBEAA2"/>
          </a:solidFill>
          <a:ln w="44450" algn="ctr">
            <a:noFill/>
            <a:round/>
            <a:headEnd/>
            <a:tailEnd/>
          </a:ln>
        </p:spPr>
        <p:txBody>
          <a:bodyPr anchor="ctr"/>
          <a:lstStyle/>
          <a:p>
            <a:pPr algn="ctr" eaLnBrk="0" hangingPunct="0">
              <a:lnSpc>
                <a:spcPct val="110000"/>
              </a:lnSpc>
              <a:spcBef>
                <a:spcPct val="50000"/>
              </a:spcBef>
            </a:pPr>
            <a:r>
              <a:rPr lang="ru-RU" sz="1600"/>
              <a:t>Планирование закупок</a:t>
            </a:r>
          </a:p>
        </p:txBody>
      </p:sp>
      <p:cxnSp>
        <p:nvCxnSpPr>
          <p:cNvPr id="114704" name="Прямая соединительная линия 74"/>
          <p:cNvCxnSpPr>
            <a:cxnSpLocks noChangeShapeType="1"/>
            <a:stCxn id="114707" idx="1"/>
            <a:endCxn id="114703" idx="3"/>
          </p:cNvCxnSpPr>
          <p:nvPr/>
        </p:nvCxnSpPr>
        <p:spPr bwMode="auto">
          <a:xfrm flipH="1" flipV="1">
            <a:off x="2984500" y="2330450"/>
            <a:ext cx="892175" cy="742950"/>
          </a:xfrm>
          <a:prstGeom prst="line">
            <a:avLst/>
          </a:prstGeom>
          <a:noFill/>
          <a:ln w="31750" algn="ctr">
            <a:solidFill>
              <a:schemeClr val="bg2"/>
            </a:solidFill>
            <a:round/>
            <a:headEnd/>
            <a:tailEnd/>
          </a:ln>
        </p:spPr>
      </p:cxnSp>
      <p:sp>
        <p:nvSpPr>
          <p:cNvPr id="114705" name="Скругленный прямоугольник 56"/>
          <p:cNvSpPr>
            <a:spLocks noChangeArrowheads="1"/>
          </p:cNvSpPr>
          <p:nvPr/>
        </p:nvSpPr>
        <p:spPr bwMode="auto">
          <a:xfrm>
            <a:off x="3613150" y="5481638"/>
            <a:ext cx="1800225" cy="757237"/>
          </a:xfrm>
          <a:prstGeom prst="roundRect">
            <a:avLst>
              <a:gd name="adj" fmla="val 7597"/>
            </a:avLst>
          </a:prstGeom>
          <a:solidFill>
            <a:srgbClr val="FBEAA2"/>
          </a:solidFill>
          <a:ln w="44450" algn="ctr">
            <a:noFill/>
            <a:round/>
            <a:headEnd/>
            <a:tailEnd/>
          </a:ln>
        </p:spPr>
        <p:txBody>
          <a:bodyPr anchor="ctr"/>
          <a:lstStyle/>
          <a:p>
            <a:pPr algn="ctr" eaLnBrk="0" hangingPunct="0">
              <a:lnSpc>
                <a:spcPct val="110000"/>
              </a:lnSpc>
              <a:spcBef>
                <a:spcPct val="50000"/>
              </a:spcBef>
            </a:pPr>
            <a:r>
              <a:rPr lang="ru-RU" sz="1600"/>
              <a:t>Проведение закупочных процедур</a:t>
            </a:r>
          </a:p>
        </p:txBody>
      </p:sp>
      <p:grpSp>
        <p:nvGrpSpPr>
          <p:cNvPr id="114706" name="Группа 4"/>
          <p:cNvGrpSpPr>
            <a:grpSpLocks/>
          </p:cNvGrpSpPr>
          <p:nvPr/>
        </p:nvGrpSpPr>
        <p:grpSpPr bwMode="auto">
          <a:xfrm>
            <a:off x="3613150" y="2809875"/>
            <a:ext cx="1800225" cy="1962150"/>
            <a:chOff x="3428992" y="3000372"/>
            <a:chExt cx="1800000" cy="1963495"/>
          </a:xfrm>
        </p:grpSpPr>
        <p:sp>
          <p:nvSpPr>
            <p:cNvPr id="114707" name="Овал 20"/>
            <p:cNvSpPr>
              <a:spLocks noChangeArrowheads="1"/>
            </p:cNvSpPr>
            <p:nvPr/>
          </p:nvSpPr>
          <p:spPr bwMode="auto">
            <a:xfrm>
              <a:off x="3428992" y="3000372"/>
              <a:ext cx="1800000" cy="1800000"/>
            </a:xfrm>
            <a:prstGeom prst="ellipse">
              <a:avLst/>
            </a:prstGeom>
            <a:blipFill dpi="0" rotWithShape="1">
              <a:blip r:embed="rId3">
                <a:alphaModFix amt="50000"/>
              </a:blip>
              <a:srcRect/>
              <a:stretch>
                <a:fillRect/>
              </a:stretch>
            </a:blipFill>
            <a:ln w="44450" algn="ctr">
              <a:noFill/>
              <a:round/>
              <a:headEnd/>
              <a:tailEnd/>
            </a:ln>
          </p:spPr>
          <p:txBody>
            <a:bodyPr anchor="ctr"/>
            <a:lstStyle/>
            <a:p>
              <a:pPr eaLnBrk="0" hangingPunct="0">
                <a:lnSpc>
                  <a:spcPct val="110000"/>
                </a:lnSpc>
                <a:spcBef>
                  <a:spcPct val="50000"/>
                </a:spcBef>
              </a:pPr>
              <a:endParaRPr lang="ru-RU" sz="2000"/>
            </a:p>
          </p:txBody>
        </p:sp>
        <p:pic>
          <p:nvPicPr>
            <p:cNvPr id="114708" name="Рисунок 39"/>
            <p:cNvPicPr>
              <a:picLocks noChangeAspect="1"/>
            </p:cNvPicPr>
            <p:nvPr/>
          </p:nvPicPr>
          <p:blipFill>
            <a:blip r:embed="rId4"/>
            <a:srcRect/>
            <a:stretch>
              <a:fillRect/>
            </a:stretch>
          </p:blipFill>
          <p:spPr bwMode="auto">
            <a:xfrm>
              <a:off x="3928290" y="4284417"/>
              <a:ext cx="681037" cy="679450"/>
            </a:xfrm>
            <a:prstGeom prst="rect">
              <a:avLst/>
            </a:prstGeom>
            <a:noFill/>
            <a:ln w="9525">
              <a:noFill/>
              <a:miter lim="800000"/>
              <a:headEnd/>
              <a:tailEnd/>
            </a:ln>
          </p:spPr>
        </p:pic>
      </p:grpSp>
    </p:spTree>
  </p:cSld>
  <p:clrMapOvr>
    <a:masterClrMapping/>
  </p:clrMapOvr>
  <p:transition advTm="2809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737" name="Прямая со стрелкой 82"/>
          <p:cNvCxnSpPr>
            <a:cxnSpLocks noChangeShapeType="1"/>
            <a:stCxn id="73" idx="3"/>
          </p:cNvCxnSpPr>
          <p:nvPr/>
        </p:nvCxnSpPr>
        <p:spPr bwMode="auto">
          <a:xfrm>
            <a:off x="5360988" y="1487488"/>
            <a:ext cx="403225" cy="287337"/>
          </a:xfrm>
          <a:prstGeom prst="straightConnector1">
            <a:avLst/>
          </a:prstGeom>
          <a:noFill/>
          <a:ln w="12700" algn="ctr">
            <a:solidFill>
              <a:schemeClr val="tx1"/>
            </a:solidFill>
            <a:round/>
            <a:headEnd/>
            <a:tailEnd type="triangle" w="lg" len="lg"/>
          </a:ln>
        </p:spPr>
      </p:cxnSp>
      <p:sp>
        <p:nvSpPr>
          <p:cNvPr id="2" name="Заголовок 1"/>
          <p:cNvSpPr>
            <a:spLocks noGrp="1"/>
          </p:cNvSpPr>
          <p:nvPr>
            <p:ph type="title"/>
          </p:nvPr>
        </p:nvSpPr>
        <p:spPr>
          <a:xfrm>
            <a:off x="1619250" y="117475"/>
            <a:ext cx="5834063" cy="879475"/>
          </a:xfrm>
        </p:spPr>
        <p:txBody>
          <a:bodyPr/>
          <a:lstStyle/>
          <a:p>
            <a:r>
              <a:rPr lang="ru-RU" smtClean="0"/>
              <a:t>Закупки 1С:</a:t>
            </a:r>
            <a:r>
              <a:rPr lang="en-US" smtClean="0"/>
              <a:t>ERP</a:t>
            </a:r>
            <a:r>
              <a:rPr lang="ru-RU" smtClean="0"/>
              <a:t>. Управление предприятием</a:t>
            </a:r>
          </a:p>
        </p:txBody>
      </p:sp>
      <p:sp>
        <p:nvSpPr>
          <p:cNvPr id="67" name="Прямоугольник 66"/>
          <p:cNvSpPr/>
          <p:nvPr/>
        </p:nvSpPr>
        <p:spPr>
          <a:xfrm>
            <a:off x="1952625" y="2209800"/>
            <a:ext cx="1439863" cy="628650"/>
          </a:xfrm>
          <a:prstGeom prst="rect">
            <a:avLst/>
          </a:prstGeom>
          <a:solidFill>
            <a:srgbClr val="92D050">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200" dirty="0"/>
              <a:t>План закупок</a:t>
            </a:r>
          </a:p>
        </p:txBody>
      </p:sp>
      <p:sp>
        <p:nvSpPr>
          <p:cNvPr id="88" name="Прямоугольник 87"/>
          <p:cNvSpPr/>
          <p:nvPr/>
        </p:nvSpPr>
        <p:spPr>
          <a:xfrm>
            <a:off x="141288" y="6413500"/>
            <a:ext cx="792162" cy="293688"/>
          </a:xfrm>
          <a:prstGeom prst="rect">
            <a:avLst/>
          </a:prstGeom>
          <a:solidFill>
            <a:srgbClr val="FBEAA2"/>
          </a:solidFill>
          <a:ln>
            <a:noFill/>
          </a:ln>
          <a:effectLst/>
        </p:spPr>
        <p:style>
          <a:lnRef idx="1">
            <a:schemeClr val="accent1"/>
          </a:lnRef>
          <a:fillRef idx="2">
            <a:schemeClr val="accent1"/>
          </a:fillRef>
          <a:effectRef idx="1">
            <a:schemeClr val="accent1"/>
          </a:effectRef>
          <a:fontRef idx="minor">
            <a:schemeClr val="dk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eaLnBrk="0" hangingPunct="0">
              <a:defRPr/>
            </a:pPr>
            <a:r>
              <a:rPr lang="ru-RU" sz="1200" b="1" dirty="0"/>
              <a:t>1С:УХ</a:t>
            </a:r>
          </a:p>
        </p:txBody>
      </p:sp>
      <p:sp>
        <p:nvSpPr>
          <p:cNvPr id="91" name="Прямоугольник 90"/>
          <p:cNvSpPr/>
          <p:nvPr/>
        </p:nvSpPr>
        <p:spPr>
          <a:xfrm>
            <a:off x="1150938" y="6413500"/>
            <a:ext cx="792162" cy="293688"/>
          </a:xfrm>
          <a:prstGeom prst="rect">
            <a:avLst/>
          </a:prstGeom>
          <a:solidFill>
            <a:srgbClr val="92D050">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200" b="1" dirty="0"/>
              <a:t>1С:</a:t>
            </a:r>
            <a:r>
              <a:rPr lang="en-US" sz="1200" b="1" dirty="0"/>
              <a:t>ERP</a:t>
            </a:r>
          </a:p>
        </p:txBody>
      </p:sp>
      <p:sp>
        <p:nvSpPr>
          <p:cNvPr id="92" name="Прямоугольник 91"/>
          <p:cNvSpPr/>
          <p:nvPr/>
        </p:nvSpPr>
        <p:spPr>
          <a:xfrm>
            <a:off x="2155825" y="6413500"/>
            <a:ext cx="792163" cy="293688"/>
          </a:xfrm>
          <a:prstGeom prst="rect">
            <a:avLst/>
          </a:prstGeom>
          <a:solidFill>
            <a:schemeClr val="accent1"/>
          </a:solidFill>
          <a:ln w="38100">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dirty="0"/>
              <a:t>Гибрид</a:t>
            </a:r>
          </a:p>
        </p:txBody>
      </p:sp>
      <p:sp>
        <p:nvSpPr>
          <p:cNvPr id="40" name="Прямоугольник 39"/>
          <p:cNvSpPr/>
          <p:nvPr/>
        </p:nvSpPr>
        <p:spPr>
          <a:xfrm>
            <a:off x="5764213" y="1801813"/>
            <a:ext cx="1439862" cy="628650"/>
          </a:xfrm>
          <a:prstGeom prst="rect">
            <a:avLst/>
          </a:prstGeom>
          <a:solidFill>
            <a:srgbClr val="92D050">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200" dirty="0"/>
              <a:t>Заказ поставщику</a:t>
            </a:r>
          </a:p>
        </p:txBody>
      </p:sp>
      <p:sp>
        <p:nvSpPr>
          <p:cNvPr id="43" name="Прямоугольник 42"/>
          <p:cNvSpPr/>
          <p:nvPr/>
        </p:nvSpPr>
        <p:spPr>
          <a:xfrm>
            <a:off x="3921125" y="2209800"/>
            <a:ext cx="1439863" cy="628650"/>
          </a:xfrm>
          <a:prstGeom prst="rect">
            <a:avLst/>
          </a:prstGeom>
          <a:solidFill>
            <a:srgbClr val="92D050">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200" dirty="0"/>
              <a:t>Формирование заказов по планам</a:t>
            </a:r>
          </a:p>
        </p:txBody>
      </p:sp>
      <p:sp>
        <p:nvSpPr>
          <p:cNvPr id="44" name="Прямоугольник 43"/>
          <p:cNvSpPr/>
          <p:nvPr/>
        </p:nvSpPr>
        <p:spPr>
          <a:xfrm>
            <a:off x="7534275" y="3230563"/>
            <a:ext cx="1438275" cy="628650"/>
          </a:xfrm>
          <a:prstGeom prst="rect">
            <a:avLst/>
          </a:prstGeom>
          <a:solidFill>
            <a:srgbClr val="92D050">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200" dirty="0"/>
              <a:t>Поступление</a:t>
            </a:r>
          </a:p>
        </p:txBody>
      </p:sp>
      <p:cxnSp>
        <p:nvCxnSpPr>
          <p:cNvPr id="116746" name="Прямая со стрелкой 79"/>
          <p:cNvCxnSpPr>
            <a:cxnSpLocks noChangeShapeType="1"/>
            <a:stCxn id="43" idx="3"/>
          </p:cNvCxnSpPr>
          <p:nvPr/>
        </p:nvCxnSpPr>
        <p:spPr bwMode="auto">
          <a:xfrm flipV="1">
            <a:off x="5360988" y="2389188"/>
            <a:ext cx="403225" cy="134937"/>
          </a:xfrm>
          <a:prstGeom prst="straightConnector1">
            <a:avLst/>
          </a:prstGeom>
          <a:noFill/>
          <a:ln w="12700" algn="ctr">
            <a:solidFill>
              <a:schemeClr val="tx1"/>
            </a:solidFill>
            <a:round/>
            <a:headEnd/>
            <a:tailEnd type="triangle" w="lg" len="lg"/>
          </a:ln>
        </p:spPr>
      </p:cxnSp>
      <p:cxnSp>
        <p:nvCxnSpPr>
          <p:cNvPr id="116747" name="Прямая со стрелкой 81"/>
          <p:cNvCxnSpPr>
            <a:cxnSpLocks noChangeShapeType="1"/>
            <a:stCxn id="67" idx="3"/>
            <a:endCxn id="43" idx="1"/>
          </p:cNvCxnSpPr>
          <p:nvPr/>
        </p:nvCxnSpPr>
        <p:spPr bwMode="auto">
          <a:xfrm>
            <a:off x="3392488" y="2524125"/>
            <a:ext cx="528637" cy="0"/>
          </a:xfrm>
          <a:prstGeom prst="straightConnector1">
            <a:avLst/>
          </a:prstGeom>
          <a:noFill/>
          <a:ln w="12700" algn="ctr">
            <a:solidFill>
              <a:schemeClr val="tx1"/>
            </a:solidFill>
            <a:round/>
            <a:headEnd/>
            <a:tailEnd type="triangle" w="lg" len="lg"/>
          </a:ln>
        </p:spPr>
      </p:cxnSp>
      <p:cxnSp>
        <p:nvCxnSpPr>
          <p:cNvPr id="116748" name="Прямая со стрелкой 88"/>
          <p:cNvCxnSpPr>
            <a:cxnSpLocks noChangeShapeType="1"/>
            <a:stCxn id="40" idx="3"/>
            <a:endCxn id="44" idx="0"/>
          </p:cNvCxnSpPr>
          <p:nvPr/>
        </p:nvCxnSpPr>
        <p:spPr bwMode="auto">
          <a:xfrm>
            <a:off x="7204075" y="2116138"/>
            <a:ext cx="1049338" cy="1114425"/>
          </a:xfrm>
          <a:prstGeom prst="straightConnector1">
            <a:avLst/>
          </a:prstGeom>
          <a:noFill/>
          <a:ln w="12700" algn="ctr">
            <a:solidFill>
              <a:schemeClr val="tx1"/>
            </a:solidFill>
            <a:round/>
            <a:headEnd/>
            <a:tailEnd type="triangle" w="lg" len="lg"/>
          </a:ln>
        </p:spPr>
      </p:cxnSp>
      <p:sp>
        <p:nvSpPr>
          <p:cNvPr id="95" name="Прямоугольник 94"/>
          <p:cNvSpPr/>
          <p:nvPr/>
        </p:nvSpPr>
        <p:spPr>
          <a:xfrm>
            <a:off x="7534275" y="4214813"/>
            <a:ext cx="1438275" cy="628650"/>
          </a:xfrm>
          <a:prstGeom prst="rect">
            <a:avLst/>
          </a:prstGeom>
          <a:solidFill>
            <a:srgbClr val="92D050">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200" dirty="0"/>
              <a:t>Возврат поставщику</a:t>
            </a:r>
          </a:p>
        </p:txBody>
      </p:sp>
      <p:cxnSp>
        <p:nvCxnSpPr>
          <p:cNvPr id="116750" name="Прямая со стрелкой 100"/>
          <p:cNvCxnSpPr>
            <a:cxnSpLocks noChangeShapeType="1"/>
            <a:stCxn id="44" idx="2"/>
            <a:endCxn id="95" idx="0"/>
          </p:cNvCxnSpPr>
          <p:nvPr/>
        </p:nvCxnSpPr>
        <p:spPr bwMode="auto">
          <a:xfrm>
            <a:off x="8253413" y="3859213"/>
            <a:ext cx="0" cy="355600"/>
          </a:xfrm>
          <a:prstGeom prst="straightConnector1">
            <a:avLst/>
          </a:prstGeom>
          <a:noFill/>
          <a:ln w="12700" algn="ctr">
            <a:solidFill>
              <a:schemeClr val="tx1"/>
            </a:solidFill>
            <a:round/>
            <a:headEnd/>
            <a:tailEnd type="triangle" w="lg" len="lg"/>
          </a:ln>
        </p:spPr>
      </p:cxnSp>
      <p:sp>
        <p:nvSpPr>
          <p:cNvPr id="112" name="Прямоугольник 111"/>
          <p:cNvSpPr/>
          <p:nvPr/>
        </p:nvSpPr>
        <p:spPr>
          <a:xfrm>
            <a:off x="7534275" y="1174750"/>
            <a:ext cx="1419225" cy="628650"/>
          </a:xfrm>
          <a:prstGeom prst="rect">
            <a:avLst/>
          </a:prstGeom>
          <a:solidFill>
            <a:srgbClr val="92D050">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200" dirty="0"/>
              <a:t>Заявка на оплату</a:t>
            </a:r>
          </a:p>
        </p:txBody>
      </p:sp>
      <p:cxnSp>
        <p:nvCxnSpPr>
          <p:cNvPr id="116752" name="Прямая со стрелкой 121"/>
          <p:cNvCxnSpPr>
            <a:cxnSpLocks noChangeShapeType="1"/>
            <a:stCxn id="40" idx="3"/>
          </p:cNvCxnSpPr>
          <p:nvPr/>
        </p:nvCxnSpPr>
        <p:spPr bwMode="auto">
          <a:xfrm flipV="1">
            <a:off x="7204075" y="1801813"/>
            <a:ext cx="338138" cy="314325"/>
          </a:xfrm>
          <a:prstGeom prst="straightConnector1">
            <a:avLst/>
          </a:prstGeom>
          <a:noFill/>
          <a:ln w="12700" algn="ctr">
            <a:solidFill>
              <a:schemeClr val="tx1"/>
            </a:solidFill>
            <a:round/>
            <a:headEnd/>
            <a:tailEnd type="triangle" w="lg" len="lg"/>
          </a:ln>
        </p:spPr>
      </p:cxnSp>
      <p:sp>
        <p:nvSpPr>
          <p:cNvPr id="73" name="Прямоугольник 72"/>
          <p:cNvSpPr/>
          <p:nvPr/>
        </p:nvSpPr>
        <p:spPr>
          <a:xfrm>
            <a:off x="3921125" y="1173163"/>
            <a:ext cx="1439863" cy="628650"/>
          </a:xfrm>
          <a:prstGeom prst="rect">
            <a:avLst/>
          </a:prstGeom>
          <a:solidFill>
            <a:srgbClr val="92D050">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200" dirty="0"/>
              <a:t>Формирование заказов по потребностям</a:t>
            </a:r>
          </a:p>
        </p:txBody>
      </p:sp>
      <p:sp>
        <p:nvSpPr>
          <p:cNvPr id="46" name="Прямоугольник 45"/>
          <p:cNvSpPr/>
          <p:nvPr/>
        </p:nvSpPr>
        <p:spPr>
          <a:xfrm>
            <a:off x="1952625" y="1173163"/>
            <a:ext cx="1439863" cy="628650"/>
          </a:xfrm>
          <a:prstGeom prst="rect">
            <a:avLst/>
          </a:prstGeom>
          <a:solidFill>
            <a:srgbClr val="92D050">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eaLnBrk="0" hangingPunct="0">
              <a:defRPr/>
            </a:pPr>
            <a:r>
              <a:rPr lang="ru-RU" sz="1200" dirty="0" smtClean="0"/>
              <a:t>Заказы, требующие обеспечения</a:t>
            </a:r>
            <a:endParaRPr lang="ru-RU" sz="1200" dirty="0"/>
          </a:p>
        </p:txBody>
      </p:sp>
      <p:cxnSp>
        <p:nvCxnSpPr>
          <p:cNvPr id="116755" name="Прямая со стрелкой 54"/>
          <p:cNvCxnSpPr>
            <a:cxnSpLocks noChangeShapeType="1"/>
            <a:stCxn id="46" idx="2"/>
            <a:endCxn id="67" idx="0"/>
          </p:cNvCxnSpPr>
          <p:nvPr/>
        </p:nvCxnSpPr>
        <p:spPr bwMode="auto">
          <a:xfrm>
            <a:off x="2673350" y="1801813"/>
            <a:ext cx="0" cy="407987"/>
          </a:xfrm>
          <a:prstGeom prst="straightConnector1">
            <a:avLst/>
          </a:prstGeom>
          <a:noFill/>
          <a:ln w="12700" algn="ctr">
            <a:solidFill>
              <a:schemeClr val="tx1"/>
            </a:solidFill>
            <a:round/>
            <a:headEnd/>
            <a:tailEnd type="triangle" w="lg" len="lg"/>
          </a:ln>
        </p:spPr>
      </p:cxnSp>
      <p:cxnSp>
        <p:nvCxnSpPr>
          <p:cNvPr id="116756" name="Прямая со стрелкой 59"/>
          <p:cNvCxnSpPr>
            <a:cxnSpLocks noChangeShapeType="1"/>
            <a:stCxn id="46" idx="3"/>
            <a:endCxn id="73" idx="1"/>
          </p:cNvCxnSpPr>
          <p:nvPr/>
        </p:nvCxnSpPr>
        <p:spPr bwMode="auto">
          <a:xfrm>
            <a:off x="3392488" y="1487488"/>
            <a:ext cx="528637" cy="0"/>
          </a:xfrm>
          <a:prstGeom prst="straightConnector1">
            <a:avLst/>
          </a:prstGeom>
          <a:noFill/>
          <a:ln w="12700" algn="ctr">
            <a:solidFill>
              <a:schemeClr val="tx1"/>
            </a:solidFill>
            <a:round/>
            <a:headEnd/>
            <a:tailEnd type="triangle" w="lg" len="lg"/>
          </a:ln>
        </p:spPr>
      </p:cxnSp>
    </p:spTree>
  </p:cSld>
  <p:clrMapOvr>
    <a:masterClrMapping/>
  </p:clrMapOvr>
  <p:transition spd="slow" advTm="5189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785" name="Прямая со стрелкой 82"/>
          <p:cNvCxnSpPr>
            <a:cxnSpLocks noChangeShapeType="1"/>
            <a:stCxn id="73" idx="3"/>
          </p:cNvCxnSpPr>
          <p:nvPr/>
        </p:nvCxnSpPr>
        <p:spPr bwMode="auto">
          <a:xfrm>
            <a:off x="5360988" y="1487488"/>
            <a:ext cx="403225" cy="287337"/>
          </a:xfrm>
          <a:prstGeom prst="straightConnector1">
            <a:avLst/>
          </a:prstGeom>
          <a:noFill/>
          <a:ln w="12700" algn="ctr">
            <a:solidFill>
              <a:schemeClr val="tx1"/>
            </a:solidFill>
            <a:round/>
            <a:headEnd/>
            <a:tailEnd type="triangle" w="lg" len="lg"/>
          </a:ln>
        </p:spPr>
      </p:cxnSp>
      <p:sp>
        <p:nvSpPr>
          <p:cNvPr id="2" name="Заголовок 1"/>
          <p:cNvSpPr>
            <a:spLocks noGrp="1"/>
          </p:cNvSpPr>
          <p:nvPr>
            <p:ph type="title"/>
          </p:nvPr>
        </p:nvSpPr>
        <p:spPr/>
        <p:txBody>
          <a:bodyPr/>
          <a:lstStyle/>
          <a:p>
            <a:pPr>
              <a:defRPr/>
            </a:pPr>
            <a:r>
              <a:rPr lang="ru-RU" altLang="ru-RU" dirty="0" smtClean="0"/>
              <a:t>Корпоративные закупки. </a:t>
            </a:r>
            <a:br>
              <a:rPr lang="ru-RU" altLang="ru-RU" dirty="0" smtClean="0"/>
            </a:br>
            <a:r>
              <a:rPr lang="ru-RU" altLang="ru-RU" dirty="0" smtClean="0"/>
              <a:t>1С:Управление </a:t>
            </a:r>
            <a:r>
              <a:rPr lang="ru-RU" altLang="ru-RU" dirty="0"/>
              <a:t>Холдингом</a:t>
            </a:r>
            <a:r>
              <a:rPr lang="ru-RU" altLang="ru-RU" dirty="0" smtClean="0"/>
              <a:t>. ERP</a:t>
            </a:r>
            <a:endParaRPr lang="ru-RU" dirty="0"/>
          </a:p>
        </p:txBody>
      </p:sp>
      <p:sp>
        <p:nvSpPr>
          <p:cNvPr id="61" name="Прямоугольник 60"/>
          <p:cNvSpPr/>
          <p:nvPr/>
        </p:nvSpPr>
        <p:spPr>
          <a:xfrm>
            <a:off x="1952625" y="4203700"/>
            <a:ext cx="1439863" cy="628650"/>
          </a:xfrm>
          <a:prstGeom prst="rect">
            <a:avLst/>
          </a:prstGeom>
          <a:solidFill>
            <a:srgbClr val="FBEAA2"/>
          </a:solidFill>
          <a:ln>
            <a:noFill/>
          </a:ln>
          <a:effectLst/>
        </p:spPr>
        <p:style>
          <a:lnRef idx="1">
            <a:schemeClr val="accent1"/>
          </a:lnRef>
          <a:fillRef idx="2">
            <a:schemeClr val="accent1"/>
          </a:fillRef>
          <a:effectRef idx="1">
            <a:schemeClr val="accent1"/>
          </a:effectRef>
          <a:fontRef idx="minor">
            <a:schemeClr val="dk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eaLnBrk="0" hangingPunct="0">
              <a:defRPr/>
            </a:pPr>
            <a:r>
              <a:rPr lang="ru-RU" sz="1200" dirty="0" smtClean="0"/>
              <a:t>Закупочная процедура</a:t>
            </a:r>
            <a:endParaRPr lang="ru-RU" sz="1200" dirty="0"/>
          </a:p>
        </p:txBody>
      </p:sp>
      <p:sp>
        <p:nvSpPr>
          <p:cNvPr id="64" name="Прямоугольник 63"/>
          <p:cNvSpPr/>
          <p:nvPr/>
        </p:nvSpPr>
        <p:spPr>
          <a:xfrm>
            <a:off x="184150" y="2208213"/>
            <a:ext cx="1439863" cy="628650"/>
          </a:xfrm>
          <a:prstGeom prst="rect">
            <a:avLst/>
          </a:prstGeom>
          <a:solidFill>
            <a:srgbClr val="FBEAA2"/>
          </a:solidFill>
          <a:ln>
            <a:noFill/>
          </a:ln>
          <a:effectLst/>
        </p:spPr>
        <p:style>
          <a:lnRef idx="1">
            <a:schemeClr val="accent1"/>
          </a:lnRef>
          <a:fillRef idx="2">
            <a:schemeClr val="accent1"/>
          </a:fillRef>
          <a:effectRef idx="1">
            <a:schemeClr val="accent1"/>
          </a:effectRef>
          <a:fontRef idx="minor">
            <a:schemeClr val="dk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eaLnBrk="0" hangingPunct="0">
              <a:defRPr/>
            </a:pPr>
            <a:r>
              <a:rPr lang="ru-RU" sz="1200" dirty="0"/>
              <a:t>Лимиты</a:t>
            </a:r>
          </a:p>
        </p:txBody>
      </p:sp>
      <p:sp>
        <p:nvSpPr>
          <p:cNvPr id="65" name="Прямоугольник 64"/>
          <p:cNvSpPr/>
          <p:nvPr/>
        </p:nvSpPr>
        <p:spPr>
          <a:xfrm>
            <a:off x="179388" y="4210050"/>
            <a:ext cx="1439862" cy="628650"/>
          </a:xfrm>
          <a:prstGeom prst="rect">
            <a:avLst/>
          </a:prstGeom>
          <a:solidFill>
            <a:srgbClr val="FBEAA2"/>
          </a:solidFill>
          <a:ln>
            <a:noFill/>
          </a:ln>
          <a:effectLst/>
        </p:spPr>
        <p:style>
          <a:lnRef idx="1">
            <a:schemeClr val="accent1"/>
          </a:lnRef>
          <a:fillRef idx="2">
            <a:schemeClr val="accent1"/>
          </a:fillRef>
          <a:effectRef idx="1">
            <a:schemeClr val="accent1"/>
          </a:effectRef>
          <a:fontRef idx="minor">
            <a:schemeClr val="dk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eaLnBrk="0" hangingPunct="0">
              <a:defRPr/>
            </a:pPr>
            <a:r>
              <a:rPr lang="ru-RU" sz="1200" dirty="0" smtClean="0"/>
              <a:t>Личный кабинет</a:t>
            </a:r>
            <a:endParaRPr lang="ru-RU" sz="1200" dirty="0"/>
          </a:p>
        </p:txBody>
      </p:sp>
      <p:sp>
        <p:nvSpPr>
          <p:cNvPr id="67" name="Прямоугольник 66"/>
          <p:cNvSpPr/>
          <p:nvPr/>
        </p:nvSpPr>
        <p:spPr>
          <a:xfrm>
            <a:off x="1952625" y="2209800"/>
            <a:ext cx="1439863" cy="628650"/>
          </a:xfrm>
          <a:prstGeom prst="rect">
            <a:avLst/>
          </a:prstGeom>
          <a:solidFill>
            <a:schemeClr val="accent1"/>
          </a:solidFill>
          <a:ln w="38100">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dirty="0"/>
              <a:t>План закупок</a:t>
            </a:r>
          </a:p>
        </p:txBody>
      </p:sp>
      <p:sp>
        <p:nvSpPr>
          <p:cNvPr id="68" name="Прямоугольник 67"/>
          <p:cNvSpPr/>
          <p:nvPr/>
        </p:nvSpPr>
        <p:spPr>
          <a:xfrm>
            <a:off x="1954213" y="3230563"/>
            <a:ext cx="1438275" cy="630237"/>
          </a:xfrm>
          <a:prstGeom prst="rect">
            <a:avLst/>
          </a:prstGeom>
          <a:solidFill>
            <a:srgbClr val="FBEAA2"/>
          </a:solidFill>
          <a:ln>
            <a:noFill/>
          </a:ln>
          <a:effectLst/>
        </p:spPr>
        <p:style>
          <a:lnRef idx="1">
            <a:schemeClr val="accent1"/>
          </a:lnRef>
          <a:fillRef idx="2">
            <a:schemeClr val="accent1"/>
          </a:fillRef>
          <a:effectRef idx="1">
            <a:schemeClr val="accent1"/>
          </a:effectRef>
          <a:fontRef idx="minor">
            <a:schemeClr val="dk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eaLnBrk="0" hangingPunct="0">
              <a:defRPr/>
            </a:pPr>
            <a:r>
              <a:rPr lang="ru-RU" sz="1200" dirty="0" smtClean="0"/>
              <a:t>Программа закупок</a:t>
            </a:r>
            <a:endParaRPr lang="ru-RU" sz="1200" dirty="0"/>
          </a:p>
        </p:txBody>
      </p:sp>
      <p:cxnSp>
        <p:nvCxnSpPr>
          <p:cNvPr id="118792" name="Прямая со стрелкой 35"/>
          <p:cNvCxnSpPr>
            <a:cxnSpLocks noChangeShapeType="1"/>
            <a:stCxn id="67" idx="2"/>
            <a:endCxn id="68" idx="0"/>
          </p:cNvCxnSpPr>
          <p:nvPr/>
        </p:nvCxnSpPr>
        <p:spPr bwMode="auto">
          <a:xfrm>
            <a:off x="2673350" y="2838450"/>
            <a:ext cx="0" cy="392113"/>
          </a:xfrm>
          <a:prstGeom prst="straightConnector1">
            <a:avLst/>
          </a:prstGeom>
          <a:noFill/>
          <a:ln w="12700" algn="ctr">
            <a:solidFill>
              <a:schemeClr val="tx1"/>
            </a:solidFill>
            <a:round/>
            <a:headEnd/>
            <a:tailEnd type="triangle" w="lg" len="lg"/>
          </a:ln>
        </p:spPr>
      </p:cxnSp>
      <p:cxnSp>
        <p:nvCxnSpPr>
          <p:cNvPr id="118793" name="Прямая со стрелкой 36"/>
          <p:cNvCxnSpPr>
            <a:cxnSpLocks noChangeShapeType="1"/>
            <a:stCxn id="64" idx="3"/>
            <a:endCxn id="67" idx="1"/>
          </p:cNvCxnSpPr>
          <p:nvPr/>
        </p:nvCxnSpPr>
        <p:spPr bwMode="auto">
          <a:xfrm>
            <a:off x="1624013" y="2522538"/>
            <a:ext cx="328612" cy="1587"/>
          </a:xfrm>
          <a:prstGeom prst="straightConnector1">
            <a:avLst/>
          </a:prstGeom>
          <a:noFill/>
          <a:ln w="12700" algn="ctr">
            <a:solidFill>
              <a:schemeClr val="tx1"/>
            </a:solidFill>
            <a:round/>
            <a:headEnd/>
            <a:tailEnd type="triangle" w="lg" len="lg"/>
          </a:ln>
        </p:spPr>
      </p:cxnSp>
      <p:cxnSp>
        <p:nvCxnSpPr>
          <p:cNvPr id="118794" name="Прямая со стрелкой 57"/>
          <p:cNvCxnSpPr>
            <a:cxnSpLocks noChangeShapeType="1"/>
            <a:stCxn id="65" idx="3"/>
            <a:endCxn id="61" idx="1"/>
          </p:cNvCxnSpPr>
          <p:nvPr/>
        </p:nvCxnSpPr>
        <p:spPr bwMode="auto">
          <a:xfrm flipV="1">
            <a:off x="1619250" y="4518025"/>
            <a:ext cx="333375" cy="6350"/>
          </a:xfrm>
          <a:prstGeom prst="straightConnector1">
            <a:avLst/>
          </a:prstGeom>
          <a:noFill/>
          <a:ln w="12700" algn="ctr">
            <a:solidFill>
              <a:schemeClr val="tx1"/>
            </a:solidFill>
            <a:round/>
            <a:headEnd/>
            <a:tailEnd type="triangle" w="lg" len="lg"/>
          </a:ln>
        </p:spPr>
      </p:cxnSp>
      <p:cxnSp>
        <p:nvCxnSpPr>
          <p:cNvPr id="118795" name="Прямая со стрелкой 61"/>
          <p:cNvCxnSpPr>
            <a:cxnSpLocks noChangeShapeType="1"/>
            <a:stCxn id="68" idx="2"/>
            <a:endCxn id="61" idx="0"/>
          </p:cNvCxnSpPr>
          <p:nvPr/>
        </p:nvCxnSpPr>
        <p:spPr bwMode="auto">
          <a:xfrm flipH="1">
            <a:off x="2673350" y="3860800"/>
            <a:ext cx="0" cy="342900"/>
          </a:xfrm>
          <a:prstGeom prst="straightConnector1">
            <a:avLst/>
          </a:prstGeom>
          <a:noFill/>
          <a:ln w="12700" algn="ctr">
            <a:solidFill>
              <a:schemeClr val="tx1"/>
            </a:solidFill>
            <a:round/>
            <a:headEnd/>
            <a:tailEnd type="triangle" w="lg" len="lg"/>
          </a:ln>
        </p:spPr>
      </p:cxnSp>
      <p:sp>
        <p:nvSpPr>
          <p:cNvPr id="88" name="Прямоугольник 87"/>
          <p:cNvSpPr/>
          <p:nvPr/>
        </p:nvSpPr>
        <p:spPr>
          <a:xfrm>
            <a:off x="141288" y="6413500"/>
            <a:ext cx="792162" cy="293688"/>
          </a:xfrm>
          <a:prstGeom prst="rect">
            <a:avLst/>
          </a:prstGeom>
          <a:solidFill>
            <a:srgbClr val="FBEAA2"/>
          </a:solidFill>
          <a:ln>
            <a:noFill/>
          </a:ln>
          <a:effectLst/>
        </p:spPr>
        <p:style>
          <a:lnRef idx="1">
            <a:schemeClr val="accent1"/>
          </a:lnRef>
          <a:fillRef idx="2">
            <a:schemeClr val="accent1"/>
          </a:fillRef>
          <a:effectRef idx="1">
            <a:schemeClr val="accent1"/>
          </a:effectRef>
          <a:fontRef idx="minor">
            <a:schemeClr val="dk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eaLnBrk="0" hangingPunct="0">
              <a:defRPr/>
            </a:pPr>
            <a:r>
              <a:rPr lang="ru-RU" sz="1200" b="1" dirty="0"/>
              <a:t>1С:УХ</a:t>
            </a:r>
          </a:p>
        </p:txBody>
      </p:sp>
      <p:sp>
        <p:nvSpPr>
          <p:cNvPr id="91" name="Прямоугольник 90"/>
          <p:cNvSpPr/>
          <p:nvPr/>
        </p:nvSpPr>
        <p:spPr>
          <a:xfrm>
            <a:off x="1150938" y="6413500"/>
            <a:ext cx="792162" cy="293688"/>
          </a:xfrm>
          <a:prstGeom prst="rect">
            <a:avLst/>
          </a:prstGeom>
          <a:solidFill>
            <a:srgbClr val="92D050">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200" b="1" dirty="0"/>
              <a:t>1С:</a:t>
            </a:r>
            <a:r>
              <a:rPr lang="en-US" sz="1200" b="1" dirty="0"/>
              <a:t>ERP</a:t>
            </a:r>
          </a:p>
        </p:txBody>
      </p:sp>
      <p:sp>
        <p:nvSpPr>
          <p:cNvPr id="92" name="Прямоугольник 91"/>
          <p:cNvSpPr/>
          <p:nvPr/>
        </p:nvSpPr>
        <p:spPr>
          <a:xfrm>
            <a:off x="2155825" y="6413500"/>
            <a:ext cx="792163" cy="293688"/>
          </a:xfrm>
          <a:prstGeom prst="rect">
            <a:avLst/>
          </a:prstGeom>
          <a:solidFill>
            <a:schemeClr val="accent1"/>
          </a:solidFill>
          <a:ln w="38100">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dirty="0"/>
              <a:t>Гибрид</a:t>
            </a:r>
          </a:p>
        </p:txBody>
      </p:sp>
      <p:cxnSp>
        <p:nvCxnSpPr>
          <p:cNvPr id="118799" name="Прямая со стрелкой 93"/>
          <p:cNvCxnSpPr>
            <a:cxnSpLocks noChangeShapeType="1"/>
            <a:stCxn id="61" idx="2"/>
            <a:endCxn id="190" idx="0"/>
          </p:cNvCxnSpPr>
          <p:nvPr/>
        </p:nvCxnSpPr>
        <p:spPr bwMode="auto">
          <a:xfrm>
            <a:off x="2673350" y="4832350"/>
            <a:ext cx="0" cy="385763"/>
          </a:xfrm>
          <a:prstGeom prst="straightConnector1">
            <a:avLst/>
          </a:prstGeom>
          <a:noFill/>
          <a:ln w="12700" algn="ctr">
            <a:solidFill>
              <a:schemeClr val="tx1"/>
            </a:solidFill>
            <a:round/>
            <a:headEnd/>
            <a:tailEnd type="triangle" w="lg" len="lg"/>
          </a:ln>
        </p:spPr>
      </p:cxnSp>
      <p:sp>
        <p:nvSpPr>
          <p:cNvPr id="40" name="Прямоугольник 39"/>
          <p:cNvSpPr/>
          <p:nvPr/>
        </p:nvSpPr>
        <p:spPr>
          <a:xfrm>
            <a:off x="5764213" y="1801813"/>
            <a:ext cx="1439862" cy="628650"/>
          </a:xfrm>
          <a:prstGeom prst="rect">
            <a:avLst/>
          </a:prstGeom>
          <a:solidFill>
            <a:schemeClr val="accent1"/>
          </a:solidFill>
          <a:ln w="38100">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dirty="0"/>
              <a:t>Заказ поставщику</a:t>
            </a:r>
          </a:p>
        </p:txBody>
      </p:sp>
      <p:sp>
        <p:nvSpPr>
          <p:cNvPr id="43" name="Прямоугольник 42"/>
          <p:cNvSpPr/>
          <p:nvPr/>
        </p:nvSpPr>
        <p:spPr>
          <a:xfrm>
            <a:off x="3924300" y="2209800"/>
            <a:ext cx="1439863" cy="628650"/>
          </a:xfrm>
          <a:prstGeom prst="rect">
            <a:avLst/>
          </a:prstGeom>
          <a:solidFill>
            <a:schemeClr val="accent1"/>
          </a:solidFill>
          <a:ln w="38100">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dirty="0"/>
              <a:t>Формирование заказов по планам</a:t>
            </a:r>
          </a:p>
        </p:txBody>
      </p:sp>
      <p:sp>
        <p:nvSpPr>
          <p:cNvPr id="44" name="Прямоугольник 43"/>
          <p:cNvSpPr/>
          <p:nvPr/>
        </p:nvSpPr>
        <p:spPr>
          <a:xfrm>
            <a:off x="7553325" y="3230563"/>
            <a:ext cx="1439863" cy="628650"/>
          </a:xfrm>
          <a:prstGeom prst="rect">
            <a:avLst/>
          </a:prstGeom>
          <a:solidFill>
            <a:schemeClr val="accent1"/>
          </a:solidFill>
          <a:ln w="38100">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dirty="0"/>
              <a:t>Поступление</a:t>
            </a:r>
          </a:p>
        </p:txBody>
      </p:sp>
      <p:cxnSp>
        <p:nvCxnSpPr>
          <p:cNvPr id="118803" name="Прямая со стрелкой 76"/>
          <p:cNvCxnSpPr>
            <a:cxnSpLocks noChangeShapeType="1"/>
            <a:stCxn id="61" idx="3"/>
            <a:endCxn id="78" idx="1"/>
          </p:cNvCxnSpPr>
          <p:nvPr/>
        </p:nvCxnSpPr>
        <p:spPr bwMode="auto">
          <a:xfrm>
            <a:off x="3392488" y="4518025"/>
            <a:ext cx="528637" cy="6350"/>
          </a:xfrm>
          <a:prstGeom prst="straightConnector1">
            <a:avLst/>
          </a:prstGeom>
          <a:noFill/>
          <a:ln w="12700" algn="ctr">
            <a:solidFill>
              <a:schemeClr val="tx1"/>
            </a:solidFill>
            <a:round/>
            <a:headEnd/>
            <a:tailEnd type="triangle" w="lg" len="lg"/>
          </a:ln>
        </p:spPr>
      </p:cxnSp>
      <p:sp>
        <p:nvSpPr>
          <p:cNvPr id="78" name="Прямоугольник 77"/>
          <p:cNvSpPr/>
          <p:nvPr/>
        </p:nvSpPr>
        <p:spPr>
          <a:xfrm>
            <a:off x="3921125" y="4210050"/>
            <a:ext cx="1439863" cy="628650"/>
          </a:xfrm>
          <a:prstGeom prst="rect">
            <a:avLst/>
          </a:prstGeom>
          <a:solidFill>
            <a:schemeClr val="accent1"/>
          </a:solidFill>
          <a:ln w="38100">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dirty="0"/>
              <a:t>Договор</a:t>
            </a:r>
          </a:p>
        </p:txBody>
      </p:sp>
      <p:cxnSp>
        <p:nvCxnSpPr>
          <p:cNvPr id="118805" name="Прямая со стрелкой 78"/>
          <p:cNvCxnSpPr>
            <a:cxnSpLocks noChangeShapeType="1"/>
            <a:stCxn id="78" idx="0"/>
            <a:endCxn id="43" idx="2"/>
          </p:cNvCxnSpPr>
          <p:nvPr/>
        </p:nvCxnSpPr>
        <p:spPr bwMode="auto">
          <a:xfrm flipV="1">
            <a:off x="4640263" y="2838450"/>
            <a:ext cx="4762" cy="1371600"/>
          </a:xfrm>
          <a:prstGeom prst="straightConnector1">
            <a:avLst/>
          </a:prstGeom>
          <a:noFill/>
          <a:ln w="12700" algn="ctr">
            <a:solidFill>
              <a:schemeClr val="tx1"/>
            </a:solidFill>
            <a:round/>
            <a:headEnd/>
            <a:tailEnd type="triangle" w="lg" len="lg"/>
          </a:ln>
        </p:spPr>
      </p:cxnSp>
      <p:cxnSp>
        <p:nvCxnSpPr>
          <p:cNvPr id="118806" name="Прямая со стрелкой 79"/>
          <p:cNvCxnSpPr>
            <a:cxnSpLocks noChangeShapeType="1"/>
            <a:stCxn id="43" idx="3"/>
          </p:cNvCxnSpPr>
          <p:nvPr/>
        </p:nvCxnSpPr>
        <p:spPr bwMode="auto">
          <a:xfrm flipV="1">
            <a:off x="5364163" y="2389188"/>
            <a:ext cx="400050" cy="134937"/>
          </a:xfrm>
          <a:prstGeom prst="straightConnector1">
            <a:avLst/>
          </a:prstGeom>
          <a:noFill/>
          <a:ln w="12700" algn="ctr">
            <a:solidFill>
              <a:schemeClr val="tx1"/>
            </a:solidFill>
            <a:round/>
            <a:headEnd/>
            <a:tailEnd type="triangle" w="lg" len="lg"/>
          </a:ln>
        </p:spPr>
      </p:cxnSp>
      <p:cxnSp>
        <p:nvCxnSpPr>
          <p:cNvPr id="118807" name="Прямая со стрелкой 81"/>
          <p:cNvCxnSpPr>
            <a:cxnSpLocks noChangeShapeType="1"/>
            <a:stCxn id="67" idx="3"/>
            <a:endCxn id="43" idx="1"/>
          </p:cNvCxnSpPr>
          <p:nvPr/>
        </p:nvCxnSpPr>
        <p:spPr bwMode="auto">
          <a:xfrm>
            <a:off x="3392488" y="2524125"/>
            <a:ext cx="531812" cy="0"/>
          </a:xfrm>
          <a:prstGeom prst="straightConnector1">
            <a:avLst/>
          </a:prstGeom>
          <a:noFill/>
          <a:ln w="12700" algn="ctr">
            <a:solidFill>
              <a:schemeClr val="tx1"/>
            </a:solidFill>
            <a:round/>
            <a:headEnd/>
            <a:tailEnd type="triangle" w="lg" len="lg"/>
          </a:ln>
        </p:spPr>
      </p:cxnSp>
      <p:cxnSp>
        <p:nvCxnSpPr>
          <p:cNvPr id="118808" name="Прямая со стрелкой 88"/>
          <p:cNvCxnSpPr>
            <a:cxnSpLocks noChangeShapeType="1"/>
            <a:stCxn id="40" idx="3"/>
            <a:endCxn id="44" idx="0"/>
          </p:cNvCxnSpPr>
          <p:nvPr/>
        </p:nvCxnSpPr>
        <p:spPr bwMode="auto">
          <a:xfrm>
            <a:off x="7204075" y="2116138"/>
            <a:ext cx="1069975" cy="1114425"/>
          </a:xfrm>
          <a:prstGeom prst="straightConnector1">
            <a:avLst/>
          </a:prstGeom>
          <a:noFill/>
          <a:ln w="12700" algn="ctr">
            <a:solidFill>
              <a:schemeClr val="tx1"/>
            </a:solidFill>
            <a:round/>
            <a:headEnd/>
            <a:tailEnd type="triangle" w="lg" len="lg"/>
          </a:ln>
        </p:spPr>
      </p:cxnSp>
      <p:sp>
        <p:nvSpPr>
          <p:cNvPr id="95" name="Прямоугольник 94"/>
          <p:cNvSpPr/>
          <p:nvPr/>
        </p:nvSpPr>
        <p:spPr>
          <a:xfrm>
            <a:off x="7542213" y="4214813"/>
            <a:ext cx="1439862" cy="628650"/>
          </a:xfrm>
          <a:prstGeom prst="rect">
            <a:avLst/>
          </a:prstGeom>
          <a:solidFill>
            <a:schemeClr val="accent1"/>
          </a:solidFill>
          <a:ln w="38100">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dirty="0"/>
              <a:t>Возврат поставщику</a:t>
            </a:r>
          </a:p>
        </p:txBody>
      </p:sp>
      <p:sp>
        <p:nvSpPr>
          <p:cNvPr id="97" name="Прямоугольник 96"/>
          <p:cNvSpPr/>
          <p:nvPr/>
        </p:nvSpPr>
        <p:spPr>
          <a:xfrm>
            <a:off x="5767388" y="4210050"/>
            <a:ext cx="1439862" cy="630238"/>
          </a:xfrm>
          <a:prstGeom prst="rect">
            <a:avLst/>
          </a:prstGeom>
          <a:solidFill>
            <a:srgbClr val="FBEAA2"/>
          </a:solidFill>
          <a:ln>
            <a:noFill/>
          </a:ln>
          <a:effectLst/>
        </p:spPr>
        <p:style>
          <a:lnRef idx="1">
            <a:schemeClr val="accent1"/>
          </a:lnRef>
          <a:fillRef idx="2">
            <a:schemeClr val="accent1"/>
          </a:fillRef>
          <a:effectRef idx="1">
            <a:schemeClr val="accent1"/>
          </a:effectRef>
          <a:fontRef idx="minor">
            <a:schemeClr val="dk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eaLnBrk="0" hangingPunct="0">
              <a:defRPr/>
            </a:pPr>
            <a:r>
              <a:rPr lang="ru-RU" sz="1200" dirty="0" err="1" smtClean="0"/>
              <a:t>Претензионно</a:t>
            </a:r>
            <a:r>
              <a:rPr lang="ru-RU" sz="1200" dirty="0" smtClean="0"/>
              <a:t>-исковая работа</a:t>
            </a:r>
            <a:endParaRPr lang="ru-RU" sz="1200" dirty="0"/>
          </a:p>
        </p:txBody>
      </p:sp>
      <p:cxnSp>
        <p:nvCxnSpPr>
          <p:cNvPr id="118811" name="Прямая со стрелкой 97"/>
          <p:cNvCxnSpPr>
            <a:cxnSpLocks noChangeShapeType="1"/>
            <a:stCxn id="95" idx="1"/>
            <a:endCxn id="97" idx="3"/>
          </p:cNvCxnSpPr>
          <p:nvPr/>
        </p:nvCxnSpPr>
        <p:spPr bwMode="auto">
          <a:xfrm flipH="1" flipV="1">
            <a:off x="7207250" y="4524375"/>
            <a:ext cx="334963" cy="4763"/>
          </a:xfrm>
          <a:prstGeom prst="straightConnector1">
            <a:avLst/>
          </a:prstGeom>
          <a:noFill/>
          <a:ln w="12700" algn="ctr">
            <a:solidFill>
              <a:schemeClr val="tx1"/>
            </a:solidFill>
            <a:round/>
            <a:headEnd/>
            <a:tailEnd type="triangle" w="lg" len="lg"/>
          </a:ln>
        </p:spPr>
      </p:cxnSp>
      <p:cxnSp>
        <p:nvCxnSpPr>
          <p:cNvPr id="118812" name="Прямая со стрелкой 100"/>
          <p:cNvCxnSpPr>
            <a:cxnSpLocks noChangeShapeType="1"/>
            <a:stCxn id="44" idx="2"/>
            <a:endCxn id="95" idx="0"/>
          </p:cNvCxnSpPr>
          <p:nvPr/>
        </p:nvCxnSpPr>
        <p:spPr bwMode="auto">
          <a:xfrm flipH="1">
            <a:off x="8261350" y="3859213"/>
            <a:ext cx="12700" cy="355600"/>
          </a:xfrm>
          <a:prstGeom prst="straightConnector1">
            <a:avLst/>
          </a:prstGeom>
          <a:noFill/>
          <a:ln w="12700" algn="ctr">
            <a:solidFill>
              <a:schemeClr val="tx1"/>
            </a:solidFill>
            <a:round/>
            <a:headEnd/>
            <a:tailEnd type="triangle" w="lg" len="lg"/>
          </a:ln>
        </p:spPr>
      </p:cxnSp>
      <p:sp>
        <p:nvSpPr>
          <p:cNvPr id="112" name="Прямоугольник 111"/>
          <p:cNvSpPr/>
          <p:nvPr/>
        </p:nvSpPr>
        <p:spPr>
          <a:xfrm>
            <a:off x="7534275" y="1174750"/>
            <a:ext cx="1419225" cy="628650"/>
          </a:xfrm>
          <a:prstGeom prst="rect">
            <a:avLst/>
          </a:prstGeom>
          <a:solidFill>
            <a:schemeClr val="accent1"/>
          </a:solidFill>
          <a:ln w="38100">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dirty="0"/>
              <a:t>Заявка на оплату</a:t>
            </a:r>
          </a:p>
        </p:txBody>
      </p:sp>
      <p:sp>
        <p:nvSpPr>
          <p:cNvPr id="116" name="Прямоугольник 115"/>
          <p:cNvSpPr/>
          <p:nvPr/>
        </p:nvSpPr>
        <p:spPr>
          <a:xfrm>
            <a:off x="184150" y="3230563"/>
            <a:ext cx="1439863" cy="628650"/>
          </a:xfrm>
          <a:prstGeom prst="rect">
            <a:avLst/>
          </a:prstGeom>
          <a:solidFill>
            <a:srgbClr val="FBEAA2"/>
          </a:solidFill>
          <a:ln>
            <a:noFill/>
          </a:ln>
          <a:effectLst/>
        </p:spPr>
        <p:style>
          <a:lnRef idx="1">
            <a:schemeClr val="accent1"/>
          </a:lnRef>
          <a:fillRef idx="2">
            <a:schemeClr val="accent1"/>
          </a:fillRef>
          <a:effectRef idx="1">
            <a:schemeClr val="accent1"/>
          </a:effectRef>
          <a:fontRef idx="minor">
            <a:schemeClr val="dk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eaLnBrk="0" hangingPunct="0">
              <a:defRPr/>
            </a:pPr>
            <a:r>
              <a:rPr lang="ru-RU" sz="1200" dirty="0" smtClean="0"/>
              <a:t>Аккредитация поставщиков</a:t>
            </a:r>
            <a:endParaRPr lang="ru-RU" sz="1200" dirty="0"/>
          </a:p>
        </p:txBody>
      </p:sp>
      <p:cxnSp>
        <p:nvCxnSpPr>
          <p:cNvPr id="118815" name="Прямая со стрелкой 116"/>
          <p:cNvCxnSpPr>
            <a:cxnSpLocks noChangeShapeType="1"/>
            <a:stCxn id="65" idx="0"/>
            <a:endCxn id="116" idx="2"/>
          </p:cNvCxnSpPr>
          <p:nvPr/>
        </p:nvCxnSpPr>
        <p:spPr bwMode="auto">
          <a:xfrm flipV="1">
            <a:off x="898525" y="3859213"/>
            <a:ext cx="4763" cy="350837"/>
          </a:xfrm>
          <a:prstGeom prst="straightConnector1">
            <a:avLst/>
          </a:prstGeom>
          <a:noFill/>
          <a:ln w="12700" algn="ctr">
            <a:solidFill>
              <a:schemeClr val="tx1"/>
            </a:solidFill>
            <a:round/>
            <a:headEnd/>
            <a:tailEnd type="triangle" w="lg" len="lg"/>
          </a:ln>
        </p:spPr>
      </p:cxnSp>
      <p:cxnSp>
        <p:nvCxnSpPr>
          <p:cNvPr id="118816" name="Прямая со стрелкой 120"/>
          <p:cNvCxnSpPr>
            <a:cxnSpLocks noChangeShapeType="1"/>
            <a:stCxn id="127" idx="3"/>
            <a:endCxn id="128" idx="1"/>
          </p:cNvCxnSpPr>
          <p:nvPr/>
        </p:nvCxnSpPr>
        <p:spPr bwMode="auto">
          <a:xfrm>
            <a:off x="5368925" y="3544888"/>
            <a:ext cx="395288" cy="0"/>
          </a:xfrm>
          <a:prstGeom prst="straightConnector1">
            <a:avLst/>
          </a:prstGeom>
          <a:noFill/>
          <a:ln w="12700" algn="ctr">
            <a:solidFill>
              <a:schemeClr val="tx1"/>
            </a:solidFill>
            <a:round/>
            <a:headEnd/>
            <a:tailEnd type="triangle" w="lg" len="lg"/>
          </a:ln>
        </p:spPr>
      </p:cxnSp>
      <p:cxnSp>
        <p:nvCxnSpPr>
          <p:cNvPr id="118817" name="Прямая со стрелкой 121"/>
          <p:cNvCxnSpPr>
            <a:cxnSpLocks noChangeShapeType="1"/>
            <a:stCxn id="40" idx="3"/>
          </p:cNvCxnSpPr>
          <p:nvPr/>
        </p:nvCxnSpPr>
        <p:spPr bwMode="auto">
          <a:xfrm flipV="1">
            <a:off x="7204075" y="1801813"/>
            <a:ext cx="338138" cy="314325"/>
          </a:xfrm>
          <a:prstGeom prst="straightConnector1">
            <a:avLst/>
          </a:prstGeom>
          <a:noFill/>
          <a:ln w="12700" algn="ctr">
            <a:solidFill>
              <a:schemeClr val="tx1"/>
            </a:solidFill>
            <a:round/>
            <a:headEnd/>
            <a:tailEnd type="triangle" w="lg" len="lg"/>
          </a:ln>
        </p:spPr>
      </p:cxnSp>
      <p:sp>
        <p:nvSpPr>
          <p:cNvPr id="127" name="Прямоугольник 126"/>
          <p:cNvSpPr/>
          <p:nvPr/>
        </p:nvSpPr>
        <p:spPr>
          <a:xfrm>
            <a:off x="3929063" y="3230563"/>
            <a:ext cx="1439862" cy="628650"/>
          </a:xfrm>
          <a:prstGeom prst="rect">
            <a:avLst/>
          </a:prstGeom>
          <a:solidFill>
            <a:srgbClr val="FBEAA2"/>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dirty="0"/>
              <a:t>Графики</a:t>
            </a:r>
          </a:p>
        </p:txBody>
      </p:sp>
      <p:sp>
        <p:nvSpPr>
          <p:cNvPr id="128" name="Прямоугольник 127"/>
          <p:cNvSpPr/>
          <p:nvPr/>
        </p:nvSpPr>
        <p:spPr>
          <a:xfrm>
            <a:off x="5764213" y="3230563"/>
            <a:ext cx="1439862" cy="628650"/>
          </a:xfrm>
          <a:prstGeom prst="rect">
            <a:avLst/>
          </a:prstGeom>
          <a:solidFill>
            <a:srgbClr val="FBEAA2"/>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dirty="0"/>
              <a:t>Управление обязательствами</a:t>
            </a:r>
          </a:p>
        </p:txBody>
      </p:sp>
      <p:cxnSp>
        <p:nvCxnSpPr>
          <p:cNvPr id="118820" name="Прямая со стрелкой 130"/>
          <p:cNvCxnSpPr>
            <a:cxnSpLocks noChangeShapeType="1"/>
            <a:stCxn id="78" idx="0"/>
            <a:endCxn id="127" idx="2"/>
          </p:cNvCxnSpPr>
          <p:nvPr/>
        </p:nvCxnSpPr>
        <p:spPr bwMode="auto">
          <a:xfrm flipV="1">
            <a:off x="4640263" y="3859213"/>
            <a:ext cx="9525" cy="350837"/>
          </a:xfrm>
          <a:prstGeom prst="straightConnector1">
            <a:avLst/>
          </a:prstGeom>
          <a:noFill/>
          <a:ln w="12700" algn="ctr">
            <a:solidFill>
              <a:schemeClr val="tx1"/>
            </a:solidFill>
            <a:round/>
            <a:headEnd/>
            <a:tailEnd type="triangle" w="lg" len="lg"/>
          </a:ln>
        </p:spPr>
      </p:cxnSp>
      <p:cxnSp>
        <p:nvCxnSpPr>
          <p:cNvPr id="118821" name="Прямая со стрелкой 136"/>
          <p:cNvCxnSpPr>
            <a:cxnSpLocks noChangeShapeType="1"/>
            <a:stCxn id="128" idx="2"/>
            <a:endCxn id="97" idx="0"/>
          </p:cNvCxnSpPr>
          <p:nvPr/>
        </p:nvCxnSpPr>
        <p:spPr bwMode="auto">
          <a:xfrm>
            <a:off x="6483350" y="3859213"/>
            <a:ext cx="4763" cy="350837"/>
          </a:xfrm>
          <a:prstGeom prst="straightConnector1">
            <a:avLst/>
          </a:prstGeom>
          <a:noFill/>
          <a:ln w="12700" algn="ctr">
            <a:solidFill>
              <a:schemeClr val="tx1"/>
            </a:solidFill>
            <a:round/>
            <a:headEnd/>
            <a:tailEnd type="triangle" w="lg" len="lg"/>
          </a:ln>
        </p:spPr>
      </p:cxnSp>
      <p:cxnSp>
        <p:nvCxnSpPr>
          <p:cNvPr id="118822" name="Прямая со стрелкой 154"/>
          <p:cNvCxnSpPr>
            <a:cxnSpLocks noChangeShapeType="1"/>
            <a:stCxn id="78" idx="3"/>
            <a:endCxn id="97" idx="1"/>
          </p:cNvCxnSpPr>
          <p:nvPr/>
        </p:nvCxnSpPr>
        <p:spPr bwMode="auto">
          <a:xfrm>
            <a:off x="5360988" y="4524375"/>
            <a:ext cx="406400" cy="0"/>
          </a:xfrm>
          <a:prstGeom prst="straightConnector1">
            <a:avLst/>
          </a:prstGeom>
          <a:noFill/>
          <a:ln w="12700" algn="ctr">
            <a:solidFill>
              <a:schemeClr val="tx1"/>
            </a:solidFill>
            <a:round/>
            <a:headEnd/>
            <a:tailEnd type="triangle" w="lg" len="lg"/>
          </a:ln>
        </p:spPr>
      </p:cxnSp>
      <p:sp>
        <p:nvSpPr>
          <p:cNvPr id="190" name="Прямоугольник 189"/>
          <p:cNvSpPr/>
          <p:nvPr/>
        </p:nvSpPr>
        <p:spPr>
          <a:xfrm>
            <a:off x="1952625" y="5218113"/>
            <a:ext cx="1439863" cy="628650"/>
          </a:xfrm>
          <a:prstGeom prst="rect">
            <a:avLst/>
          </a:prstGeom>
          <a:solidFill>
            <a:srgbClr val="FBEAA2"/>
          </a:solidFill>
          <a:ln>
            <a:noFill/>
          </a:ln>
          <a:effectLst/>
        </p:spPr>
        <p:style>
          <a:lnRef idx="1">
            <a:schemeClr val="accent1"/>
          </a:lnRef>
          <a:fillRef idx="2">
            <a:schemeClr val="accent1"/>
          </a:fillRef>
          <a:effectRef idx="1">
            <a:schemeClr val="accent1"/>
          </a:effectRef>
          <a:fontRef idx="minor">
            <a:schemeClr val="dk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eaLnBrk="0" hangingPunct="0">
              <a:defRPr/>
            </a:pPr>
            <a:r>
              <a:rPr lang="ru-RU" sz="1200" dirty="0" smtClean="0"/>
              <a:t>Обмен с ЭТП</a:t>
            </a:r>
            <a:endParaRPr lang="ru-RU" sz="1200" dirty="0"/>
          </a:p>
        </p:txBody>
      </p:sp>
      <p:sp>
        <p:nvSpPr>
          <p:cNvPr id="73" name="Прямоугольник 72"/>
          <p:cNvSpPr/>
          <p:nvPr/>
        </p:nvSpPr>
        <p:spPr>
          <a:xfrm>
            <a:off x="3921125" y="1173163"/>
            <a:ext cx="1439863" cy="628650"/>
          </a:xfrm>
          <a:prstGeom prst="rect">
            <a:avLst/>
          </a:prstGeom>
          <a:solidFill>
            <a:schemeClr val="accent1"/>
          </a:solidFill>
          <a:ln w="38100">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200" dirty="0"/>
              <a:t>Формирование заказов по потребностям</a:t>
            </a:r>
          </a:p>
        </p:txBody>
      </p:sp>
      <p:sp>
        <p:nvSpPr>
          <p:cNvPr id="81" name="Прямоугольник 80"/>
          <p:cNvSpPr/>
          <p:nvPr/>
        </p:nvSpPr>
        <p:spPr>
          <a:xfrm>
            <a:off x="179388" y="5218113"/>
            <a:ext cx="1439862" cy="628650"/>
          </a:xfrm>
          <a:prstGeom prst="rect">
            <a:avLst/>
          </a:prstGeom>
          <a:solidFill>
            <a:srgbClr val="FBEAA2"/>
          </a:solidFill>
          <a:ln>
            <a:noFill/>
          </a:ln>
          <a:effectLst/>
        </p:spPr>
        <p:style>
          <a:lnRef idx="1">
            <a:schemeClr val="accent1"/>
          </a:lnRef>
          <a:fillRef idx="2">
            <a:schemeClr val="accent1"/>
          </a:fillRef>
          <a:effectRef idx="1">
            <a:schemeClr val="accent1"/>
          </a:effectRef>
          <a:fontRef idx="minor">
            <a:schemeClr val="dk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eaLnBrk="0" hangingPunct="0">
              <a:defRPr/>
            </a:pPr>
            <a:r>
              <a:rPr lang="ru-RU" sz="1200" dirty="0" smtClean="0"/>
              <a:t>Сервис выгрузки данных на ЕИС для 223-ФЗ</a:t>
            </a:r>
            <a:endParaRPr lang="ru-RU" sz="1200" dirty="0"/>
          </a:p>
        </p:txBody>
      </p:sp>
      <p:sp>
        <p:nvSpPr>
          <p:cNvPr id="46" name="Прямоугольник 45"/>
          <p:cNvSpPr/>
          <p:nvPr/>
        </p:nvSpPr>
        <p:spPr>
          <a:xfrm>
            <a:off x="1952625" y="1173163"/>
            <a:ext cx="1439863" cy="628650"/>
          </a:xfrm>
          <a:prstGeom prst="rect">
            <a:avLst/>
          </a:prstGeom>
          <a:solidFill>
            <a:srgbClr val="92D050">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eaLnBrk="0" hangingPunct="0">
              <a:defRPr/>
            </a:pPr>
            <a:r>
              <a:rPr lang="ru-RU" sz="1200" dirty="0" smtClean="0"/>
              <a:t>Заказы, требующие обеспечения</a:t>
            </a:r>
            <a:endParaRPr lang="ru-RU" sz="1200" dirty="0"/>
          </a:p>
        </p:txBody>
      </p:sp>
      <p:cxnSp>
        <p:nvCxnSpPr>
          <p:cNvPr id="118827" name="Прямая со стрелкой 54"/>
          <p:cNvCxnSpPr>
            <a:cxnSpLocks noChangeShapeType="1"/>
            <a:stCxn id="46" idx="2"/>
            <a:endCxn id="67" idx="0"/>
          </p:cNvCxnSpPr>
          <p:nvPr/>
        </p:nvCxnSpPr>
        <p:spPr bwMode="auto">
          <a:xfrm>
            <a:off x="2673350" y="1801813"/>
            <a:ext cx="0" cy="407987"/>
          </a:xfrm>
          <a:prstGeom prst="straightConnector1">
            <a:avLst/>
          </a:prstGeom>
          <a:noFill/>
          <a:ln w="12700" algn="ctr">
            <a:solidFill>
              <a:schemeClr val="tx1"/>
            </a:solidFill>
            <a:round/>
            <a:headEnd/>
            <a:tailEnd type="triangle" w="lg" len="lg"/>
          </a:ln>
        </p:spPr>
      </p:cxnSp>
      <p:cxnSp>
        <p:nvCxnSpPr>
          <p:cNvPr id="118828" name="Прямая со стрелкой 59"/>
          <p:cNvCxnSpPr>
            <a:cxnSpLocks noChangeShapeType="1"/>
            <a:stCxn id="46" idx="3"/>
            <a:endCxn id="73" idx="1"/>
          </p:cNvCxnSpPr>
          <p:nvPr/>
        </p:nvCxnSpPr>
        <p:spPr bwMode="auto">
          <a:xfrm>
            <a:off x="3392488" y="1487488"/>
            <a:ext cx="528637" cy="0"/>
          </a:xfrm>
          <a:prstGeom prst="straightConnector1">
            <a:avLst/>
          </a:prstGeom>
          <a:noFill/>
          <a:ln w="12700" algn="ctr">
            <a:solidFill>
              <a:schemeClr val="tx1"/>
            </a:solidFill>
            <a:round/>
            <a:headEnd/>
            <a:tailEnd type="triangle" w="lg" len="lg"/>
          </a:ln>
        </p:spPr>
      </p:cxnSp>
      <p:cxnSp>
        <p:nvCxnSpPr>
          <p:cNvPr id="118829" name="Прямая со стрелкой 48"/>
          <p:cNvCxnSpPr>
            <a:cxnSpLocks noChangeShapeType="1"/>
            <a:stCxn id="44" idx="1"/>
            <a:endCxn id="128" idx="3"/>
          </p:cNvCxnSpPr>
          <p:nvPr/>
        </p:nvCxnSpPr>
        <p:spPr bwMode="auto">
          <a:xfrm flipH="1">
            <a:off x="7204075" y="3544888"/>
            <a:ext cx="349250" cy="0"/>
          </a:xfrm>
          <a:prstGeom prst="straightConnector1">
            <a:avLst/>
          </a:prstGeom>
          <a:noFill/>
          <a:ln w="12700" algn="ctr">
            <a:solidFill>
              <a:schemeClr val="tx1"/>
            </a:solidFill>
            <a:round/>
            <a:headEnd/>
            <a:tailEnd type="triangle" w="lg" len="lg"/>
          </a:ln>
        </p:spPr>
      </p:cxnSp>
      <p:cxnSp>
        <p:nvCxnSpPr>
          <p:cNvPr id="118830" name="Прямая со стрелкой 46"/>
          <p:cNvCxnSpPr>
            <a:cxnSpLocks noChangeShapeType="1"/>
          </p:cNvCxnSpPr>
          <p:nvPr/>
        </p:nvCxnSpPr>
        <p:spPr bwMode="auto">
          <a:xfrm flipV="1">
            <a:off x="3357563" y="1785938"/>
            <a:ext cx="571500" cy="428625"/>
          </a:xfrm>
          <a:prstGeom prst="straightConnector1">
            <a:avLst/>
          </a:prstGeom>
          <a:noFill/>
          <a:ln w="12700" algn="ctr">
            <a:solidFill>
              <a:schemeClr val="tx1"/>
            </a:solidFill>
            <a:round/>
            <a:headEnd/>
            <a:tailEnd type="triangle" w="lg" len="lg"/>
          </a:ln>
        </p:spPr>
      </p:cxnSp>
    </p:spTree>
  </p:cSld>
  <p:clrMapOvr>
    <a:masterClrMapping/>
  </p:clrMapOvr>
  <p:transition spd="slow" advTm="7746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Заголовок 1"/>
          <p:cNvSpPr>
            <a:spLocks noGrp="1"/>
          </p:cNvSpPr>
          <p:nvPr>
            <p:ph type="title"/>
          </p:nvPr>
        </p:nvSpPr>
        <p:spPr>
          <a:xfrm>
            <a:off x="1763713" y="74613"/>
            <a:ext cx="5976937" cy="1081087"/>
          </a:xfrm>
          <a:extLst/>
        </p:spPr>
        <p:txBody>
          <a:bodyPr/>
          <a:lstStyle/>
          <a:p>
            <a:pPr>
              <a:defRPr/>
            </a:pPr>
            <a:r>
              <a:rPr lang="ru-RU" dirty="0"/>
              <a:t>Формирование и обеспечение потребностей в подсистемах ЕРП</a:t>
            </a:r>
          </a:p>
        </p:txBody>
      </p:sp>
      <p:sp>
        <p:nvSpPr>
          <p:cNvPr id="37" name="Скругленный прямоугольник 36"/>
          <p:cNvSpPr/>
          <p:nvPr/>
        </p:nvSpPr>
        <p:spPr>
          <a:xfrm>
            <a:off x="6746875" y="1490663"/>
            <a:ext cx="1619250" cy="612775"/>
          </a:xfrm>
          <a:prstGeom prst="roundRect">
            <a:avLst>
              <a:gd name="adj" fmla="val 3917"/>
            </a:avLst>
          </a:prstGeom>
          <a:solidFill>
            <a:srgbClr val="BBE0E3"/>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b="1" dirty="0"/>
              <a:t>Поддержание запаса</a:t>
            </a:r>
          </a:p>
        </p:txBody>
      </p:sp>
      <p:sp>
        <p:nvSpPr>
          <p:cNvPr id="39" name="Скругленный прямоугольник 38"/>
          <p:cNvSpPr/>
          <p:nvPr/>
        </p:nvSpPr>
        <p:spPr>
          <a:xfrm>
            <a:off x="7151688" y="2349500"/>
            <a:ext cx="1222375" cy="612775"/>
          </a:xfrm>
          <a:prstGeom prst="roundRect">
            <a:avLst>
              <a:gd name="adj" fmla="val 3917"/>
            </a:avLst>
          </a:prstGeom>
          <a:solidFill>
            <a:schemeClr val="bg1">
              <a:lumMod val="85000"/>
            </a:schemeClr>
          </a:solidFill>
          <a:ln w="28575"/>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400" b="1" dirty="0">
                <a:solidFill>
                  <a:schemeClr val="bg2">
                    <a:lumMod val="75000"/>
                  </a:schemeClr>
                </a:solidFill>
              </a:rPr>
              <a:t>Мин / Макс</a:t>
            </a:r>
          </a:p>
        </p:txBody>
      </p:sp>
      <p:sp>
        <p:nvSpPr>
          <p:cNvPr id="40" name="Скругленный прямоугольник 39"/>
          <p:cNvSpPr/>
          <p:nvPr/>
        </p:nvSpPr>
        <p:spPr>
          <a:xfrm>
            <a:off x="7151688" y="3135313"/>
            <a:ext cx="1236662" cy="611187"/>
          </a:xfrm>
          <a:prstGeom prst="roundRect">
            <a:avLst>
              <a:gd name="adj" fmla="val 3917"/>
            </a:avLst>
          </a:prstGeom>
          <a:solidFill>
            <a:schemeClr val="bg1">
              <a:lumMod val="85000"/>
            </a:schemeClr>
          </a:solidFill>
          <a:ln w="28575"/>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400" b="1" dirty="0">
                <a:solidFill>
                  <a:schemeClr val="bg2">
                    <a:lumMod val="75000"/>
                  </a:schemeClr>
                </a:solidFill>
              </a:rPr>
              <a:t>Расчет по норме</a:t>
            </a:r>
          </a:p>
        </p:txBody>
      </p:sp>
      <p:sp>
        <p:nvSpPr>
          <p:cNvPr id="43" name="Скругленный прямоугольник 42"/>
          <p:cNvSpPr/>
          <p:nvPr/>
        </p:nvSpPr>
        <p:spPr>
          <a:xfrm>
            <a:off x="7151688" y="3906838"/>
            <a:ext cx="1236662" cy="612775"/>
          </a:xfrm>
          <a:prstGeom prst="roundRect">
            <a:avLst>
              <a:gd name="adj" fmla="val 3917"/>
            </a:avLst>
          </a:prstGeom>
          <a:solidFill>
            <a:schemeClr val="bg1">
              <a:lumMod val="85000"/>
            </a:schemeClr>
          </a:solidFill>
          <a:ln w="28575"/>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400" b="1" dirty="0">
                <a:solidFill>
                  <a:schemeClr val="bg2">
                    <a:lumMod val="75000"/>
                  </a:schemeClr>
                </a:solidFill>
              </a:rPr>
              <a:t>Расчет по статистике</a:t>
            </a:r>
          </a:p>
        </p:txBody>
      </p:sp>
      <p:cxnSp>
        <p:nvCxnSpPr>
          <p:cNvPr id="120838" name="Прямая со стрелкой 33"/>
          <p:cNvCxnSpPr>
            <a:cxnSpLocks noChangeShapeType="1"/>
            <a:stCxn id="39" idx="3"/>
          </p:cNvCxnSpPr>
          <p:nvPr/>
        </p:nvCxnSpPr>
        <p:spPr bwMode="auto">
          <a:xfrm flipH="1" flipV="1">
            <a:off x="8366125" y="1797050"/>
            <a:ext cx="7938" cy="858838"/>
          </a:xfrm>
          <a:prstGeom prst="bentConnector3">
            <a:avLst>
              <a:gd name="adj1" fmla="val -3157894"/>
            </a:avLst>
          </a:prstGeom>
          <a:noFill/>
          <a:ln w="28575" algn="ctr">
            <a:solidFill>
              <a:schemeClr val="bg2"/>
            </a:solidFill>
            <a:round/>
            <a:headEnd/>
            <a:tailEnd/>
          </a:ln>
        </p:spPr>
      </p:cxnSp>
      <p:cxnSp>
        <p:nvCxnSpPr>
          <p:cNvPr id="120839" name="Прямая со стрелкой 33"/>
          <p:cNvCxnSpPr>
            <a:cxnSpLocks noChangeShapeType="1"/>
            <a:stCxn id="40" idx="3"/>
          </p:cNvCxnSpPr>
          <p:nvPr/>
        </p:nvCxnSpPr>
        <p:spPr bwMode="auto">
          <a:xfrm flipH="1" flipV="1">
            <a:off x="8366125" y="1797050"/>
            <a:ext cx="22225" cy="1644650"/>
          </a:xfrm>
          <a:prstGeom prst="bentConnector3">
            <a:avLst>
              <a:gd name="adj1" fmla="val -1030056"/>
            </a:avLst>
          </a:prstGeom>
          <a:noFill/>
          <a:ln w="28575" algn="ctr">
            <a:solidFill>
              <a:schemeClr val="bg2"/>
            </a:solidFill>
            <a:round/>
            <a:headEnd/>
            <a:tailEnd/>
          </a:ln>
        </p:spPr>
      </p:cxnSp>
      <p:cxnSp>
        <p:nvCxnSpPr>
          <p:cNvPr id="120840" name="Прямая со стрелкой 33"/>
          <p:cNvCxnSpPr>
            <a:cxnSpLocks noChangeShapeType="1"/>
            <a:stCxn id="43" idx="3"/>
          </p:cNvCxnSpPr>
          <p:nvPr/>
        </p:nvCxnSpPr>
        <p:spPr bwMode="auto">
          <a:xfrm flipH="1" flipV="1">
            <a:off x="8366125" y="1797050"/>
            <a:ext cx="22225" cy="2416175"/>
          </a:xfrm>
          <a:prstGeom prst="bentConnector3">
            <a:avLst>
              <a:gd name="adj1" fmla="val -1030056"/>
            </a:avLst>
          </a:prstGeom>
          <a:noFill/>
          <a:ln w="28575" algn="ctr">
            <a:solidFill>
              <a:schemeClr val="bg2"/>
            </a:solidFill>
            <a:round/>
            <a:headEnd/>
            <a:tailEnd/>
          </a:ln>
        </p:spPr>
      </p:cxnSp>
      <p:pic>
        <p:nvPicPr>
          <p:cNvPr id="120841" name="Рисунок 13"/>
          <p:cNvPicPr>
            <a:picLocks noChangeAspect="1"/>
          </p:cNvPicPr>
          <p:nvPr/>
        </p:nvPicPr>
        <p:blipFill>
          <a:blip r:embed="rId4"/>
          <a:srcRect/>
          <a:stretch>
            <a:fillRect/>
          </a:stretch>
        </p:blipFill>
        <p:spPr bwMode="auto">
          <a:xfrm>
            <a:off x="2792413" y="1355725"/>
            <a:ext cx="2284412" cy="935038"/>
          </a:xfrm>
          <a:prstGeom prst="rect">
            <a:avLst/>
          </a:prstGeom>
          <a:noFill/>
          <a:ln w="9525">
            <a:noFill/>
            <a:miter lim="800000"/>
            <a:headEnd/>
            <a:tailEnd/>
          </a:ln>
        </p:spPr>
      </p:pic>
      <p:cxnSp>
        <p:nvCxnSpPr>
          <p:cNvPr id="120842" name="Прямая со стрелкой 15"/>
          <p:cNvCxnSpPr>
            <a:cxnSpLocks noChangeShapeType="1"/>
          </p:cNvCxnSpPr>
          <p:nvPr/>
        </p:nvCxnSpPr>
        <p:spPr bwMode="auto">
          <a:xfrm>
            <a:off x="1995488" y="1795463"/>
            <a:ext cx="488950" cy="0"/>
          </a:xfrm>
          <a:prstGeom prst="straightConnector1">
            <a:avLst/>
          </a:prstGeom>
          <a:noFill/>
          <a:ln w="44450" algn="ctr">
            <a:solidFill>
              <a:srgbClr val="CC3300"/>
            </a:solidFill>
            <a:round/>
            <a:headEnd/>
            <a:tailEnd type="triangle" w="med" len="med"/>
          </a:ln>
        </p:spPr>
      </p:cxnSp>
      <p:cxnSp>
        <p:nvCxnSpPr>
          <p:cNvPr id="120843" name="Прямая со стрелкой 54"/>
          <p:cNvCxnSpPr>
            <a:cxnSpLocks noChangeShapeType="1"/>
          </p:cNvCxnSpPr>
          <p:nvPr/>
        </p:nvCxnSpPr>
        <p:spPr bwMode="auto">
          <a:xfrm>
            <a:off x="5580063" y="1787525"/>
            <a:ext cx="488950" cy="0"/>
          </a:xfrm>
          <a:prstGeom prst="straightConnector1">
            <a:avLst/>
          </a:prstGeom>
          <a:noFill/>
          <a:ln w="44450" algn="ctr">
            <a:solidFill>
              <a:srgbClr val="CC3300"/>
            </a:solidFill>
            <a:round/>
            <a:headEnd/>
            <a:tailEnd type="triangle" w="med" len="med"/>
          </a:ln>
        </p:spPr>
      </p:cxnSp>
      <p:cxnSp>
        <p:nvCxnSpPr>
          <p:cNvPr id="120844" name="Прямая со стрелкой 55"/>
          <p:cNvCxnSpPr>
            <a:cxnSpLocks noChangeShapeType="1"/>
          </p:cNvCxnSpPr>
          <p:nvPr/>
        </p:nvCxnSpPr>
        <p:spPr bwMode="auto">
          <a:xfrm>
            <a:off x="3941763" y="2174875"/>
            <a:ext cx="0" cy="390525"/>
          </a:xfrm>
          <a:prstGeom prst="straightConnector1">
            <a:avLst/>
          </a:prstGeom>
          <a:noFill/>
          <a:ln w="44450" algn="ctr">
            <a:solidFill>
              <a:srgbClr val="CC3300"/>
            </a:solidFill>
            <a:round/>
            <a:headEnd/>
            <a:tailEnd type="triangle" w="med" len="med"/>
          </a:ln>
        </p:spPr>
      </p:cxnSp>
      <p:sp>
        <p:nvSpPr>
          <p:cNvPr id="62" name="Скругленный прямоугольник 61"/>
          <p:cNvSpPr/>
          <p:nvPr/>
        </p:nvSpPr>
        <p:spPr>
          <a:xfrm>
            <a:off x="3132138" y="3516313"/>
            <a:ext cx="1619250" cy="503237"/>
          </a:xfrm>
          <a:prstGeom prst="roundRect">
            <a:avLst>
              <a:gd name="adj" fmla="val 3917"/>
            </a:avLst>
          </a:prstGeom>
          <a:solidFill>
            <a:schemeClr val="bg1">
              <a:lumMod val="85000"/>
            </a:schemeClr>
          </a:solidFill>
          <a:ln w="28575"/>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400" b="1" dirty="0">
                <a:solidFill>
                  <a:schemeClr val="bg2">
                    <a:lumMod val="75000"/>
                  </a:schemeClr>
                </a:solidFill>
              </a:rPr>
              <a:t>Сборка</a:t>
            </a:r>
          </a:p>
        </p:txBody>
      </p:sp>
      <p:sp>
        <p:nvSpPr>
          <p:cNvPr id="63" name="Скругленный прямоугольник 62"/>
          <p:cNvSpPr/>
          <p:nvPr/>
        </p:nvSpPr>
        <p:spPr>
          <a:xfrm>
            <a:off x="3132138" y="4121150"/>
            <a:ext cx="1619250" cy="504825"/>
          </a:xfrm>
          <a:prstGeom prst="roundRect">
            <a:avLst>
              <a:gd name="adj" fmla="val 3917"/>
            </a:avLst>
          </a:prstGeom>
          <a:solidFill>
            <a:schemeClr val="bg1">
              <a:lumMod val="85000"/>
            </a:schemeClr>
          </a:solidFill>
          <a:ln w="28575"/>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400" b="1" dirty="0">
                <a:solidFill>
                  <a:schemeClr val="bg2">
                    <a:lumMod val="75000"/>
                  </a:schemeClr>
                </a:solidFill>
              </a:rPr>
              <a:t>Перемещение</a:t>
            </a:r>
          </a:p>
        </p:txBody>
      </p:sp>
      <p:sp>
        <p:nvSpPr>
          <p:cNvPr id="64" name="Скругленный прямоугольник 63"/>
          <p:cNvSpPr/>
          <p:nvPr/>
        </p:nvSpPr>
        <p:spPr>
          <a:xfrm>
            <a:off x="3132138" y="4748213"/>
            <a:ext cx="1619250" cy="503237"/>
          </a:xfrm>
          <a:prstGeom prst="roundRect">
            <a:avLst>
              <a:gd name="adj" fmla="val 3917"/>
            </a:avLst>
          </a:prstGeom>
          <a:solidFill>
            <a:schemeClr val="bg1">
              <a:lumMod val="85000"/>
            </a:schemeClr>
          </a:solidFill>
          <a:ln w="28575"/>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400" b="1" dirty="0">
                <a:solidFill>
                  <a:schemeClr val="bg2">
                    <a:lumMod val="75000"/>
                  </a:schemeClr>
                </a:solidFill>
              </a:rPr>
              <a:t>Покупка</a:t>
            </a:r>
          </a:p>
        </p:txBody>
      </p:sp>
      <p:cxnSp>
        <p:nvCxnSpPr>
          <p:cNvPr id="120848" name="Прямая со стрелкой 33"/>
          <p:cNvCxnSpPr>
            <a:cxnSpLocks noChangeShapeType="1"/>
            <a:stCxn id="63" idx="1"/>
          </p:cNvCxnSpPr>
          <p:nvPr/>
        </p:nvCxnSpPr>
        <p:spPr bwMode="auto">
          <a:xfrm rot="10800000" flipH="1">
            <a:off x="3132138" y="2944813"/>
            <a:ext cx="0" cy="1428750"/>
          </a:xfrm>
          <a:prstGeom prst="bentConnector3">
            <a:avLst>
              <a:gd name="adj1" fmla="val -207818176"/>
            </a:avLst>
          </a:prstGeom>
          <a:noFill/>
          <a:ln w="28575" algn="ctr">
            <a:solidFill>
              <a:schemeClr val="bg2"/>
            </a:solidFill>
            <a:round/>
            <a:headEnd/>
            <a:tailEnd/>
          </a:ln>
        </p:spPr>
      </p:cxnSp>
      <p:cxnSp>
        <p:nvCxnSpPr>
          <p:cNvPr id="120849" name="Прямая со стрелкой 33"/>
          <p:cNvCxnSpPr>
            <a:cxnSpLocks noChangeShapeType="1"/>
            <a:stCxn id="64" idx="1"/>
            <a:endCxn id="61" idx="1"/>
          </p:cNvCxnSpPr>
          <p:nvPr/>
        </p:nvCxnSpPr>
        <p:spPr bwMode="auto">
          <a:xfrm rot="10800000" flipH="1">
            <a:off x="3132138" y="2943225"/>
            <a:ext cx="0" cy="2057400"/>
          </a:xfrm>
          <a:prstGeom prst="bentConnector3">
            <a:avLst>
              <a:gd name="adj1" fmla="val -205945921"/>
            </a:avLst>
          </a:prstGeom>
          <a:noFill/>
          <a:ln w="28575" algn="ctr">
            <a:solidFill>
              <a:schemeClr val="bg2"/>
            </a:solidFill>
            <a:round/>
            <a:headEnd/>
            <a:tailEnd/>
          </a:ln>
        </p:spPr>
      </p:cxnSp>
      <p:cxnSp>
        <p:nvCxnSpPr>
          <p:cNvPr id="120850" name="Прямая со стрелкой 33"/>
          <p:cNvCxnSpPr>
            <a:cxnSpLocks noChangeShapeType="1"/>
            <a:stCxn id="62" idx="1"/>
          </p:cNvCxnSpPr>
          <p:nvPr/>
        </p:nvCxnSpPr>
        <p:spPr bwMode="auto">
          <a:xfrm rot="10800000" flipH="1">
            <a:off x="3132138" y="2944813"/>
            <a:ext cx="0" cy="823912"/>
          </a:xfrm>
          <a:prstGeom prst="bentConnector3">
            <a:avLst>
              <a:gd name="adj1" fmla="val -207818176"/>
            </a:avLst>
          </a:prstGeom>
          <a:noFill/>
          <a:ln w="28575" algn="ctr">
            <a:solidFill>
              <a:schemeClr val="bg2"/>
            </a:solidFill>
            <a:round/>
            <a:headEnd/>
            <a:tailEnd/>
          </a:ln>
        </p:spPr>
      </p:cxnSp>
      <p:sp>
        <p:nvSpPr>
          <p:cNvPr id="74" name="Скругленный прямоугольник 73"/>
          <p:cNvSpPr/>
          <p:nvPr/>
        </p:nvSpPr>
        <p:spPr>
          <a:xfrm>
            <a:off x="3132138" y="5986463"/>
            <a:ext cx="1619250" cy="546100"/>
          </a:xfrm>
          <a:prstGeom prst="roundRect">
            <a:avLst>
              <a:gd name="adj" fmla="val 3917"/>
            </a:avLst>
          </a:prstGeom>
          <a:solidFill>
            <a:schemeClr val="bg1">
              <a:lumMod val="85000"/>
            </a:schemeClr>
          </a:solidFill>
          <a:ln w="28575"/>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200" b="1" dirty="0">
                <a:solidFill>
                  <a:schemeClr val="bg2">
                    <a:lumMod val="75000"/>
                  </a:schemeClr>
                </a:solidFill>
              </a:rPr>
              <a:t>Производство силами переработчика</a:t>
            </a:r>
          </a:p>
        </p:txBody>
      </p:sp>
      <p:cxnSp>
        <p:nvCxnSpPr>
          <p:cNvPr id="120852" name="Прямая со стрелкой 33"/>
          <p:cNvCxnSpPr>
            <a:cxnSpLocks noChangeShapeType="1"/>
            <a:stCxn id="74" idx="1"/>
            <a:endCxn id="61" idx="1"/>
          </p:cNvCxnSpPr>
          <p:nvPr/>
        </p:nvCxnSpPr>
        <p:spPr bwMode="auto">
          <a:xfrm rot="10800000" flipH="1">
            <a:off x="3132138" y="2943225"/>
            <a:ext cx="0" cy="3316288"/>
          </a:xfrm>
          <a:prstGeom prst="bentConnector3">
            <a:avLst>
              <a:gd name="adj1" fmla="val -205945921"/>
            </a:avLst>
          </a:prstGeom>
          <a:noFill/>
          <a:ln w="28575" algn="ctr">
            <a:solidFill>
              <a:schemeClr val="bg2"/>
            </a:solidFill>
            <a:round/>
            <a:headEnd/>
            <a:tailEnd/>
          </a:ln>
        </p:spPr>
      </p:cxnSp>
      <p:sp>
        <p:nvSpPr>
          <p:cNvPr id="79" name="Скругленный прямоугольник 78"/>
          <p:cNvSpPr/>
          <p:nvPr/>
        </p:nvSpPr>
        <p:spPr>
          <a:xfrm>
            <a:off x="3132138" y="5365750"/>
            <a:ext cx="1619250" cy="503238"/>
          </a:xfrm>
          <a:prstGeom prst="roundRect">
            <a:avLst>
              <a:gd name="adj" fmla="val 3917"/>
            </a:avLst>
          </a:prstGeom>
          <a:solidFill>
            <a:schemeClr val="bg1">
              <a:lumMod val="85000"/>
            </a:schemeClr>
          </a:solidFill>
          <a:ln w="28575"/>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ru-RU" sz="1400" b="1" dirty="0">
                <a:solidFill>
                  <a:schemeClr val="bg2">
                    <a:lumMod val="75000"/>
                  </a:schemeClr>
                </a:solidFill>
              </a:rPr>
              <a:t>Собственное производство</a:t>
            </a:r>
          </a:p>
        </p:txBody>
      </p:sp>
      <p:cxnSp>
        <p:nvCxnSpPr>
          <p:cNvPr id="120854" name="Прямая со стрелкой 33"/>
          <p:cNvCxnSpPr>
            <a:cxnSpLocks noChangeShapeType="1"/>
            <a:stCxn id="79" idx="1"/>
          </p:cNvCxnSpPr>
          <p:nvPr/>
        </p:nvCxnSpPr>
        <p:spPr bwMode="auto">
          <a:xfrm rot="10800000" flipH="1">
            <a:off x="3132138" y="2944813"/>
            <a:ext cx="0" cy="2673350"/>
          </a:xfrm>
          <a:prstGeom prst="bentConnector3">
            <a:avLst>
              <a:gd name="adj1" fmla="val -207818176"/>
            </a:avLst>
          </a:prstGeom>
          <a:noFill/>
          <a:ln w="28575" algn="ctr">
            <a:solidFill>
              <a:schemeClr val="bg2"/>
            </a:solidFill>
            <a:round/>
            <a:headEnd/>
            <a:tailEnd/>
          </a:ln>
        </p:spPr>
      </p:cxnSp>
      <p:sp>
        <p:nvSpPr>
          <p:cNvPr id="61" name="Скругленный прямоугольник 60"/>
          <p:cNvSpPr/>
          <p:nvPr/>
        </p:nvSpPr>
        <p:spPr>
          <a:xfrm>
            <a:off x="3132138" y="2638425"/>
            <a:ext cx="1619250" cy="611188"/>
          </a:xfrm>
          <a:prstGeom prst="roundRect">
            <a:avLst>
              <a:gd name="adj" fmla="val 3917"/>
            </a:avLst>
          </a:prstGeom>
          <a:solidFill>
            <a:srgbClr val="BBE0E3"/>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b="1" dirty="0"/>
              <a:t>Способ обеспечения</a:t>
            </a:r>
          </a:p>
        </p:txBody>
      </p:sp>
      <p:sp>
        <p:nvSpPr>
          <p:cNvPr id="3" name="TextBox 2"/>
          <p:cNvSpPr txBox="1"/>
          <p:nvPr/>
        </p:nvSpPr>
        <p:spPr>
          <a:xfrm>
            <a:off x="609600" y="1128713"/>
            <a:ext cx="1385888" cy="307975"/>
          </a:xfrm>
          <a:prstGeom prst="rect">
            <a:avLst/>
          </a:prstGeom>
          <a:noFill/>
        </p:spPr>
        <p:txBody>
          <a:bodyPr wrap="none">
            <a:spAutoFit/>
          </a:bodyPr>
          <a:lstStyle/>
          <a:p>
            <a:pPr eaLnBrk="0" hangingPunct="0">
              <a:defRPr/>
            </a:pPr>
            <a:r>
              <a:rPr lang="ru-RU" sz="1400" dirty="0">
                <a:solidFill>
                  <a:schemeClr val="bg2">
                    <a:lumMod val="50000"/>
                  </a:schemeClr>
                </a:solidFill>
                <a:latin typeface="Arial" panose="020B0604020202020204" pitchFamily="34" charset="0"/>
                <a:cs typeface="+mn-cs"/>
              </a:rPr>
              <a:t>Номенклатура</a:t>
            </a:r>
          </a:p>
        </p:txBody>
      </p:sp>
      <p:pic>
        <p:nvPicPr>
          <p:cNvPr id="120857" name="Рисунок 9"/>
          <p:cNvPicPr>
            <a:picLocks noChangeAspect="1"/>
          </p:cNvPicPr>
          <p:nvPr/>
        </p:nvPicPr>
        <p:blipFill>
          <a:blip r:embed="rId5"/>
          <a:srcRect/>
          <a:stretch>
            <a:fillRect/>
          </a:stretch>
        </p:blipFill>
        <p:spPr bwMode="auto">
          <a:xfrm>
            <a:off x="557213" y="1335088"/>
            <a:ext cx="1177925" cy="889000"/>
          </a:xfrm>
          <a:prstGeom prst="rect">
            <a:avLst/>
          </a:prstGeom>
          <a:noFill/>
          <a:ln w="9525">
            <a:noFill/>
            <a:miter lim="800000"/>
            <a:headEnd/>
            <a:tailEnd/>
          </a:ln>
        </p:spPr>
      </p:pic>
      <p:sp>
        <p:nvSpPr>
          <p:cNvPr id="38" name="TextBox 37"/>
          <p:cNvSpPr txBox="1"/>
          <p:nvPr/>
        </p:nvSpPr>
        <p:spPr>
          <a:xfrm>
            <a:off x="2938463" y="1128713"/>
            <a:ext cx="701675" cy="307975"/>
          </a:xfrm>
          <a:prstGeom prst="rect">
            <a:avLst/>
          </a:prstGeom>
          <a:noFill/>
        </p:spPr>
        <p:txBody>
          <a:bodyPr wrap="none">
            <a:spAutoFit/>
          </a:bodyPr>
          <a:lstStyle/>
          <a:p>
            <a:pPr eaLnBrk="0" hangingPunct="0">
              <a:defRPr/>
            </a:pPr>
            <a:r>
              <a:rPr lang="ru-RU" sz="1400" dirty="0">
                <a:solidFill>
                  <a:schemeClr val="bg2">
                    <a:lumMod val="50000"/>
                  </a:schemeClr>
                </a:solidFill>
                <a:latin typeface="Arial" panose="020B0604020202020204" pitchFamily="34" charset="0"/>
                <a:cs typeface="+mn-cs"/>
              </a:rPr>
              <a:t>Склад</a:t>
            </a:r>
          </a:p>
        </p:txBody>
      </p:sp>
      <p:sp>
        <p:nvSpPr>
          <p:cNvPr id="50" name="Скругленный прямоугольник 49"/>
          <p:cNvSpPr/>
          <p:nvPr/>
        </p:nvSpPr>
        <p:spPr bwMode="auto">
          <a:xfrm>
            <a:off x="776288" y="3546475"/>
            <a:ext cx="1223962" cy="574675"/>
          </a:xfrm>
          <a:prstGeom prst="roundRect">
            <a:avLst>
              <a:gd name="adj" fmla="val 7597"/>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200" dirty="0">
                <a:solidFill>
                  <a:schemeClr val="bg2">
                    <a:lumMod val="50000"/>
                  </a:schemeClr>
                </a:solidFill>
                <a:cs typeface="+mn-cs"/>
              </a:rPr>
              <a:t>Заказ клиента</a:t>
            </a:r>
          </a:p>
        </p:txBody>
      </p:sp>
      <p:sp>
        <p:nvSpPr>
          <p:cNvPr id="52" name="Скругленный прямоугольник 51"/>
          <p:cNvSpPr/>
          <p:nvPr/>
        </p:nvSpPr>
        <p:spPr bwMode="auto">
          <a:xfrm>
            <a:off x="785813" y="4794250"/>
            <a:ext cx="1223962" cy="576263"/>
          </a:xfrm>
          <a:prstGeom prst="roundRect">
            <a:avLst>
              <a:gd name="adj" fmla="val 7597"/>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200" dirty="0">
                <a:solidFill>
                  <a:schemeClr val="bg2">
                    <a:lumMod val="50000"/>
                  </a:schemeClr>
                </a:solidFill>
                <a:cs typeface="+mn-cs"/>
              </a:rPr>
              <a:t>Заказ на ремонт</a:t>
            </a:r>
          </a:p>
        </p:txBody>
      </p:sp>
      <p:sp>
        <p:nvSpPr>
          <p:cNvPr id="54" name="Скругленный прямоугольник 53"/>
          <p:cNvSpPr/>
          <p:nvPr/>
        </p:nvSpPr>
        <p:spPr bwMode="auto">
          <a:xfrm>
            <a:off x="785813" y="4173538"/>
            <a:ext cx="1223962" cy="576262"/>
          </a:xfrm>
          <a:prstGeom prst="roundRect">
            <a:avLst>
              <a:gd name="adj" fmla="val 7597"/>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200" dirty="0">
                <a:solidFill>
                  <a:schemeClr val="bg2">
                    <a:lumMod val="50000"/>
                  </a:schemeClr>
                </a:solidFill>
                <a:cs typeface="+mn-cs"/>
              </a:rPr>
              <a:t>Заказ на внутреннее потребление</a:t>
            </a:r>
          </a:p>
        </p:txBody>
      </p:sp>
      <p:sp>
        <p:nvSpPr>
          <p:cNvPr id="57" name="Скругленный прямоугольник 56"/>
          <p:cNvSpPr/>
          <p:nvPr/>
        </p:nvSpPr>
        <p:spPr bwMode="auto">
          <a:xfrm>
            <a:off x="5184775" y="5329238"/>
            <a:ext cx="1200150" cy="576262"/>
          </a:xfrm>
          <a:prstGeom prst="roundRect">
            <a:avLst>
              <a:gd name="adj" fmla="val 7597"/>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200" dirty="0">
                <a:solidFill>
                  <a:schemeClr val="bg2">
                    <a:lumMod val="50000"/>
                  </a:schemeClr>
                </a:solidFill>
                <a:cs typeface="+mn-cs"/>
              </a:rPr>
              <a:t>Заказ на производство</a:t>
            </a:r>
          </a:p>
        </p:txBody>
      </p:sp>
      <p:sp>
        <p:nvSpPr>
          <p:cNvPr id="60" name="Скругленный прямоугольник 59"/>
          <p:cNvSpPr/>
          <p:nvPr/>
        </p:nvSpPr>
        <p:spPr bwMode="auto">
          <a:xfrm>
            <a:off x="776288" y="5440363"/>
            <a:ext cx="1223962" cy="576262"/>
          </a:xfrm>
          <a:prstGeom prst="roundRect">
            <a:avLst>
              <a:gd name="adj" fmla="val 7597"/>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200" dirty="0">
                <a:solidFill>
                  <a:schemeClr val="bg2">
                    <a:lumMod val="50000"/>
                  </a:schemeClr>
                </a:solidFill>
                <a:cs typeface="+mn-cs"/>
              </a:rPr>
              <a:t>Заказ давальца</a:t>
            </a:r>
          </a:p>
        </p:txBody>
      </p:sp>
      <p:sp>
        <p:nvSpPr>
          <p:cNvPr id="68" name="Скругленный прямоугольник 67"/>
          <p:cNvSpPr/>
          <p:nvPr/>
        </p:nvSpPr>
        <p:spPr bwMode="auto">
          <a:xfrm>
            <a:off x="5184775" y="4090988"/>
            <a:ext cx="1223963" cy="557212"/>
          </a:xfrm>
          <a:prstGeom prst="roundRect">
            <a:avLst>
              <a:gd name="adj" fmla="val 7597"/>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200" dirty="0">
                <a:solidFill>
                  <a:schemeClr val="bg2">
                    <a:lumMod val="50000"/>
                  </a:schemeClr>
                </a:solidFill>
                <a:cs typeface="+mn-cs"/>
              </a:rPr>
              <a:t>Заказ на перемещение</a:t>
            </a:r>
          </a:p>
        </p:txBody>
      </p:sp>
      <p:sp>
        <p:nvSpPr>
          <p:cNvPr id="69" name="Скругленный прямоугольник 68"/>
          <p:cNvSpPr/>
          <p:nvPr/>
        </p:nvSpPr>
        <p:spPr bwMode="auto">
          <a:xfrm>
            <a:off x="5184775" y="4711700"/>
            <a:ext cx="1223963" cy="576263"/>
          </a:xfrm>
          <a:prstGeom prst="roundRect">
            <a:avLst>
              <a:gd name="adj" fmla="val 7597"/>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200" dirty="0">
                <a:solidFill>
                  <a:schemeClr val="bg2">
                    <a:lumMod val="50000"/>
                  </a:schemeClr>
                </a:solidFill>
                <a:cs typeface="+mn-cs"/>
              </a:rPr>
              <a:t>Заказ поставщику</a:t>
            </a:r>
          </a:p>
        </p:txBody>
      </p:sp>
      <p:sp>
        <p:nvSpPr>
          <p:cNvPr id="71" name="Скругленный прямоугольник 70"/>
          <p:cNvSpPr/>
          <p:nvPr/>
        </p:nvSpPr>
        <p:spPr bwMode="auto">
          <a:xfrm>
            <a:off x="5184775" y="3475038"/>
            <a:ext cx="1223963" cy="576262"/>
          </a:xfrm>
          <a:prstGeom prst="roundRect">
            <a:avLst>
              <a:gd name="adj" fmla="val 7597"/>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200" dirty="0">
                <a:solidFill>
                  <a:schemeClr val="bg2">
                    <a:lumMod val="50000"/>
                  </a:schemeClr>
                </a:solidFill>
                <a:cs typeface="+mn-cs"/>
              </a:rPr>
              <a:t>Заказ на сборку</a:t>
            </a:r>
          </a:p>
        </p:txBody>
      </p:sp>
      <p:sp>
        <p:nvSpPr>
          <p:cNvPr id="72" name="Скругленный прямоугольник 71"/>
          <p:cNvSpPr/>
          <p:nvPr/>
        </p:nvSpPr>
        <p:spPr bwMode="auto">
          <a:xfrm>
            <a:off x="5184775" y="5975350"/>
            <a:ext cx="1260475" cy="576263"/>
          </a:xfrm>
          <a:prstGeom prst="roundRect">
            <a:avLst>
              <a:gd name="adj" fmla="val 7597"/>
            </a:avLst>
          </a:prstGeom>
          <a:solidFill>
            <a:srgbClr val="F9E383">
              <a:alpha val="50000"/>
            </a:srgbClr>
          </a:solidFill>
          <a:ln w="44450" cap="flat" cmpd="sng" algn="ctr">
            <a:no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200" dirty="0">
                <a:solidFill>
                  <a:schemeClr val="bg2">
                    <a:lumMod val="50000"/>
                  </a:schemeClr>
                </a:solidFill>
                <a:cs typeface="+mn-cs"/>
              </a:rPr>
              <a:t>Заказ переработчику</a:t>
            </a:r>
          </a:p>
        </p:txBody>
      </p:sp>
      <p:sp>
        <p:nvSpPr>
          <p:cNvPr id="9" name="Скругленный прямоугольник 8"/>
          <p:cNvSpPr>
            <a:spLocks noChangeArrowheads="1"/>
          </p:cNvSpPr>
          <p:nvPr/>
        </p:nvSpPr>
        <p:spPr bwMode="auto">
          <a:xfrm>
            <a:off x="785813" y="3546475"/>
            <a:ext cx="1233487" cy="574675"/>
          </a:xfrm>
          <a:prstGeom prst="roundRect">
            <a:avLst>
              <a:gd name="adj" fmla="val 1833"/>
            </a:avLst>
          </a:prstGeom>
          <a:noFill/>
          <a:ln w="44450" algn="ctr">
            <a:solidFill>
              <a:srgbClr val="CC3300"/>
            </a:solidFill>
            <a:round/>
            <a:headEnd/>
            <a:tailEnd/>
          </a:ln>
        </p:spPr>
        <p:txBody>
          <a:bodyPr anchor="ctr"/>
          <a:lstStyle/>
          <a:p>
            <a:pPr eaLnBrk="0" hangingPunct="0">
              <a:lnSpc>
                <a:spcPct val="110000"/>
              </a:lnSpc>
              <a:spcBef>
                <a:spcPct val="50000"/>
              </a:spcBef>
            </a:pPr>
            <a:endParaRPr lang="ru-RU" sz="2000"/>
          </a:p>
        </p:txBody>
      </p:sp>
      <p:sp>
        <p:nvSpPr>
          <p:cNvPr id="76" name="Скругленный прямоугольник 75"/>
          <p:cNvSpPr>
            <a:spLocks noChangeArrowheads="1"/>
          </p:cNvSpPr>
          <p:nvPr/>
        </p:nvSpPr>
        <p:spPr bwMode="auto">
          <a:xfrm>
            <a:off x="777875" y="4799013"/>
            <a:ext cx="1231900" cy="576262"/>
          </a:xfrm>
          <a:prstGeom prst="roundRect">
            <a:avLst>
              <a:gd name="adj" fmla="val 1833"/>
            </a:avLst>
          </a:prstGeom>
          <a:noFill/>
          <a:ln w="44450" algn="ctr">
            <a:solidFill>
              <a:srgbClr val="CC3300"/>
            </a:solidFill>
            <a:round/>
            <a:headEnd/>
            <a:tailEnd/>
          </a:ln>
        </p:spPr>
        <p:txBody>
          <a:bodyPr anchor="ctr"/>
          <a:lstStyle/>
          <a:p>
            <a:pPr eaLnBrk="0" hangingPunct="0">
              <a:lnSpc>
                <a:spcPct val="110000"/>
              </a:lnSpc>
              <a:spcBef>
                <a:spcPct val="50000"/>
              </a:spcBef>
            </a:pPr>
            <a:endParaRPr lang="ru-RU" sz="2000"/>
          </a:p>
        </p:txBody>
      </p:sp>
      <p:sp>
        <p:nvSpPr>
          <p:cNvPr id="77" name="Скругленный прямоугольник 76"/>
          <p:cNvSpPr>
            <a:spLocks noChangeArrowheads="1"/>
          </p:cNvSpPr>
          <p:nvPr/>
        </p:nvSpPr>
        <p:spPr bwMode="auto">
          <a:xfrm>
            <a:off x="5184775" y="4108450"/>
            <a:ext cx="1200150" cy="539750"/>
          </a:xfrm>
          <a:prstGeom prst="roundRect">
            <a:avLst>
              <a:gd name="adj" fmla="val 1833"/>
            </a:avLst>
          </a:prstGeom>
          <a:noFill/>
          <a:ln w="28575" algn="ctr">
            <a:solidFill>
              <a:srgbClr val="CC3300"/>
            </a:solidFill>
            <a:round/>
            <a:headEnd/>
            <a:tailEnd/>
          </a:ln>
        </p:spPr>
        <p:txBody>
          <a:bodyPr anchor="ctr"/>
          <a:lstStyle/>
          <a:p>
            <a:pPr eaLnBrk="0" hangingPunct="0">
              <a:lnSpc>
                <a:spcPct val="110000"/>
              </a:lnSpc>
              <a:spcBef>
                <a:spcPct val="50000"/>
              </a:spcBef>
            </a:pPr>
            <a:endParaRPr lang="ru-RU" sz="2000"/>
          </a:p>
        </p:txBody>
      </p:sp>
      <p:sp>
        <p:nvSpPr>
          <p:cNvPr id="78" name="Скругленный прямоугольник 77"/>
          <p:cNvSpPr>
            <a:spLocks noChangeArrowheads="1"/>
          </p:cNvSpPr>
          <p:nvPr/>
        </p:nvSpPr>
        <p:spPr bwMode="auto">
          <a:xfrm>
            <a:off x="5184775" y="4713288"/>
            <a:ext cx="1200150" cy="539750"/>
          </a:xfrm>
          <a:prstGeom prst="roundRect">
            <a:avLst>
              <a:gd name="adj" fmla="val 1833"/>
            </a:avLst>
          </a:prstGeom>
          <a:noFill/>
          <a:ln w="28575" algn="ctr">
            <a:solidFill>
              <a:srgbClr val="CC3300"/>
            </a:solidFill>
            <a:round/>
            <a:headEnd/>
            <a:tailEnd/>
          </a:ln>
        </p:spPr>
        <p:txBody>
          <a:bodyPr anchor="ctr"/>
          <a:lstStyle/>
          <a:p>
            <a:pPr eaLnBrk="0" hangingPunct="0">
              <a:lnSpc>
                <a:spcPct val="110000"/>
              </a:lnSpc>
              <a:spcBef>
                <a:spcPct val="50000"/>
              </a:spcBef>
            </a:pPr>
            <a:endParaRPr lang="ru-RU" sz="2000"/>
          </a:p>
        </p:txBody>
      </p:sp>
      <p:sp>
        <p:nvSpPr>
          <p:cNvPr id="81" name="Скругленный прямоугольник 80"/>
          <p:cNvSpPr>
            <a:spLocks noChangeArrowheads="1"/>
          </p:cNvSpPr>
          <p:nvPr/>
        </p:nvSpPr>
        <p:spPr bwMode="auto">
          <a:xfrm>
            <a:off x="5184775" y="3495675"/>
            <a:ext cx="1200150" cy="539750"/>
          </a:xfrm>
          <a:prstGeom prst="roundRect">
            <a:avLst>
              <a:gd name="adj" fmla="val 1833"/>
            </a:avLst>
          </a:prstGeom>
          <a:noFill/>
          <a:ln w="28575" algn="ctr">
            <a:solidFill>
              <a:srgbClr val="CC3300"/>
            </a:solidFill>
            <a:round/>
            <a:headEnd/>
            <a:tailEnd/>
          </a:ln>
        </p:spPr>
        <p:txBody>
          <a:bodyPr anchor="ctr"/>
          <a:lstStyle/>
          <a:p>
            <a:pPr eaLnBrk="0" hangingPunct="0">
              <a:lnSpc>
                <a:spcPct val="110000"/>
              </a:lnSpc>
              <a:spcBef>
                <a:spcPct val="50000"/>
              </a:spcBef>
            </a:pPr>
            <a:endParaRPr lang="ru-RU" sz="2000"/>
          </a:p>
        </p:txBody>
      </p:sp>
      <p:sp>
        <p:nvSpPr>
          <p:cNvPr id="82" name="Скругленный прямоугольник 81"/>
          <p:cNvSpPr>
            <a:spLocks noChangeArrowheads="1"/>
          </p:cNvSpPr>
          <p:nvPr/>
        </p:nvSpPr>
        <p:spPr bwMode="auto">
          <a:xfrm>
            <a:off x="5184775" y="5322888"/>
            <a:ext cx="1200150" cy="576262"/>
          </a:xfrm>
          <a:prstGeom prst="roundRect">
            <a:avLst>
              <a:gd name="adj" fmla="val 1833"/>
            </a:avLst>
          </a:prstGeom>
          <a:noFill/>
          <a:ln w="28575" algn="ctr">
            <a:solidFill>
              <a:srgbClr val="CC3300"/>
            </a:solidFill>
            <a:round/>
            <a:headEnd/>
            <a:tailEnd/>
          </a:ln>
        </p:spPr>
        <p:txBody>
          <a:bodyPr anchor="ctr"/>
          <a:lstStyle/>
          <a:p>
            <a:pPr eaLnBrk="0" hangingPunct="0">
              <a:lnSpc>
                <a:spcPct val="110000"/>
              </a:lnSpc>
              <a:spcBef>
                <a:spcPct val="50000"/>
              </a:spcBef>
            </a:pPr>
            <a:endParaRPr lang="ru-RU" sz="2000"/>
          </a:p>
        </p:txBody>
      </p:sp>
      <p:sp>
        <p:nvSpPr>
          <p:cNvPr id="12" name="TextBox 11"/>
          <p:cNvSpPr txBox="1"/>
          <p:nvPr/>
        </p:nvSpPr>
        <p:spPr>
          <a:xfrm>
            <a:off x="6948488" y="5770563"/>
            <a:ext cx="1546225" cy="522287"/>
          </a:xfrm>
          <a:prstGeom prst="rect">
            <a:avLst/>
          </a:prstGeom>
          <a:noFill/>
        </p:spPr>
        <p:txBody>
          <a:bodyPr>
            <a:spAutoFit/>
          </a:bodyPr>
          <a:lstStyle/>
          <a:p>
            <a:pPr algn="ctr" eaLnBrk="0" hangingPunct="0">
              <a:defRPr/>
            </a:pPr>
            <a:r>
              <a:rPr lang="ru-RU" sz="1400" b="1" u="sng" dirty="0">
                <a:solidFill>
                  <a:schemeClr val="bg2">
                    <a:lumMod val="75000"/>
                  </a:schemeClr>
                </a:solidFill>
                <a:latin typeface="Arial" panose="020B0604020202020204" pitchFamily="34" charset="0"/>
                <a:cs typeface="+mn-cs"/>
              </a:rPr>
              <a:t>Действующие договора</a:t>
            </a:r>
          </a:p>
        </p:txBody>
      </p:sp>
      <p:pic>
        <p:nvPicPr>
          <p:cNvPr id="86" name="Рисунок 85"/>
          <p:cNvPicPr>
            <a:picLocks noChangeAspect="1"/>
          </p:cNvPicPr>
          <p:nvPr/>
        </p:nvPicPr>
        <p:blipFill>
          <a:blip r:embed="rId6"/>
          <a:srcRect/>
          <a:stretch>
            <a:fillRect/>
          </a:stretch>
        </p:blipFill>
        <p:spPr bwMode="auto">
          <a:xfrm>
            <a:off x="7329488" y="4999038"/>
            <a:ext cx="771525" cy="717550"/>
          </a:xfrm>
          <a:prstGeom prst="rect">
            <a:avLst/>
          </a:prstGeom>
          <a:noFill/>
          <a:ln w="9525">
            <a:noFill/>
            <a:miter lim="800000"/>
            <a:headEnd/>
            <a:tailEnd/>
          </a:ln>
        </p:spPr>
      </p:pic>
      <p:sp>
        <p:nvSpPr>
          <p:cNvPr id="120876" name="TextBox 35"/>
          <p:cNvSpPr txBox="1">
            <a:spLocks noChangeArrowheads="1"/>
          </p:cNvSpPr>
          <p:nvPr/>
        </p:nvSpPr>
        <p:spPr bwMode="auto">
          <a:xfrm>
            <a:off x="671513" y="2709863"/>
            <a:ext cx="1452562" cy="738187"/>
          </a:xfrm>
          <a:prstGeom prst="rect">
            <a:avLst/>
          </a:prstGeom>
          <a:noFill/>
          <a:ln w="9525">
            <a:noFill/>
            <a:miter lim="800000"/>
            <a:headEnd/>
            <a:tailEnd/>
          </a:ln>
        </p:spPr>
        <p:txBody>
          <a:bodyPr>
            <a:spAutoFit/>
          </a:bodyPr>
          <a:lstStyle/>
          <a:p>
            <a:pPr algn="ctr" eaLnBrk="0" hangingPunct="0"/>
            <a:r>
              <a:rPr lang="ru-RU" sz="1400"/>
              <a:t>Заказы, формирующие потребность</a:t>
            </a:r>
          </a:p>
        </p:txBody>
      </p:sp>
      <p:sp>
        <p:nvSpPr>
          <p:cNvPr id="120877" name="TextBox 82"/>
          <p:cNvSpPr txBox="1">
            <a:spLocks noChangeArrowheads="1"/>
          </p:cNvSpPr>
          <p:nvPr/>
        </p:nvSpPr>
        <p:spPr bwMode="auto">
          <a:xfrm>
            <a:off x="4927600" y="2709863"/>
            <a:ext cx="1731963" cy="738187"/>
          </a:xfrm>
          <a:prstGeom prst="rect">
            <a:avLst/>
          </a:prstGeom>
          <a:noFill/>
          <a:ln w="9525">
            <a:noFill/>
            <a:miter lim="800000"/>
            <a:headEnd/>
            <a:tailEnd/>
          </a:ln>
        </p:spPr>
        <p:txBody>
          <a:bodyPr>
            <a:spAutoFit/>
          </a:bodyPr>
          <a:lstStyle/>
          <a:p>
            <a:pPr algn="ctr" eaLnBrk="0" hangingPunct="0"/>
            <a:r>
              <a:rPr lang="ru-RU" sz="1400"/>
              <a:t>Заказы, обеспечивающие потребность</a:t>
            </a:r>
          </a:p>
        </p:txBody>
      </p:sp>
      <p:cxnSp>
        <p:nvCxnSpPr>
          <p:cNvPr id="120878" name="Прямая соединительная линия 46"/>
          <p:cNvCxnSpPr>
            <a:cxnSpLocks noChangeShapeType="1"/>
            <a:stCxn id="62" idx="3"/>
            <a:endCxn id="81" idx="1"/>
          </p:cNvCxnSpPr>
          <p:nvPr/>
        </p:nvCxnSpPr>
        <p:spPr bwMode="auto">
          <a:xfrm flipV="1">
            <a:off x="4751388" y="3765550"/>
            <a:ext cx="433387" cy="3175"/>
          </a:xfrm>
          <a:prstGeom prst="line">
            <a:avLst/>
          </a:prstGeom>
          <a:noFill/>
          <a:ln w="28575" algn="ctr">
            <a:solidFill>
              <a:schemeClr val="bg2"/>
            </a:solidFill>
            <a:round/>
            <a:headEnd/>
            <a:tailEnd/>
          </a:ln>
        </p:spPr>
      </p:cxnSp>
      <p:cxnSp>
        <p:nvCxnSpPr>
          <p:cNvPr id="120879" name="Прямая соединительная линия 83"/>
          <p:cNvCxnSpPr>
            <a:cxnSpLocks noChangeShapeType="1"/>
            <a:stCxn id="63" idx="3"/>
            <a:endCxn id="68" idx="1"/>
          </p:cNvCxnSpPr>
          <p:nvPr/>
        </p:nvCxnSpPr>
        <p:spPr bwMode="auto">
          <a:xfrm flipV="1">
            <a:off x="4751388" y="4368800"/>
            <a:ext cx="433387" cy="4763"/>
          </a:xfrm>
          <a:prstGeom prst="line">
            <a:avLst/>
          </a:prstGeom>
          <a:noFill/>
          <a:ln w="28575" algn="ctr">
            <a:solidFill>
              <a:schemeClr val="bg2"/>
            </a:solidFill>
            <a:round/>
            <a:headEnd/>
            <a:tailEnd/>
          </a:ln>
        </p:spPr>
      </p:cxnSp>
      <p:cxnSp>
        <p:nvCxnSpPr>
          <p:cNvPr id="120880" name="Прямая соединительная линия 84"/>
          <p:cNvCxnSpPr>
            <a:cxnSpLocks noChangeShapeType="1"/>
            <a:stCxn id="64" idx="3"/>
            <a:endCxn id="69" idx="1"/>
          </p:cNvCxnSpPr>
          <p:nvPr/>
        </p:nvCxnSpPr>
        <p:spPr bwMode="auto">
          <a:xfrm flipV="1">
            <a:off x="4751388" y="4999038"/>
            <a:ext cx="433387" cy="1587"/>
          </a:xfrm>
          <a:prstGeom prst="line">
            <a:avLst/>
          </a:prstGeom>
          <a:noFill/>
          <a:ln w="28575" algn="ctr">
            <a:solidFill>
              <a:schemeClr val="bg2"/>
            </a:solidFill>
            <a:round/>
            <a:headEnd/>
            <a:tailEnd/>
          </a:ln>
        </p:spPr>
      </p:cxnSp>
      <p:cxnSp>
        <p:nvCxnSpPr>
          <p:cNvPr id="120881" name="Прямая соединительная линия 86"/>
          <p:cNvCxnSpPr>
            <a:cxnSpLocks noChangeShapeType="1"/>
            <a:stCxn id="79" idx="3"/>
            <a:endCxn id="57" idx="1"/>
          </p:cNvCxnSpPr>
          <p:nvPr/>
        </p:nvCxnSpPr>
        <p:spPr bwMode="auto">
          <a:xfrm>
            <a:off x="4751388" y="5618163"/>
            <a:ext cx="433387" cy="0"/>
          </a:xfrm>
          <a:prstGeom prst="line">
            <a:avLst/>
          </a:prstGeom>
          <a:noFill/>
          <a:ln w="28575" algn="ctr">
            <a:solidFill>
              <a:schemeClr val="bg2"/>
            </a:solidFill>
            <a:round/>
            <a:headEnd/>
            <a:tailEnd/>
          </a:ln>
        </p:spPr>
      </p:cxnSp>
      <p:cxnSp>
        <p:nvCxnSpPr>
          <p:cNvPr id="120882" name="Прямая соединительная линия 89"/>
          <p:cNvCxnSpPr>
            <a:cxnSpLocks noChangeShapeType="1"/>
            <a:stCxn id="74" idx="3"/>
            <a:endCxn id="72" idx="1"/>
          </p:cNvCxnSpPr>
          <p:nvPr/>
        </p:nvCxnSpPr>
        <p:spPr bwMode="auto">
          <a:xfrm>
            <a:off x="4751388" y="6259513"/>
            <a:ext cx="433387" cy="4762"/>
          </a:xfrm>
          <a:prstGeom prst="line">
            <a:avLst/>
          </a:prstGeom>
          <a:noFill/>
          <a:ln w="28575" algn="ctr">
            <a:solidFill>
              <a:schemeClr val="bg2"/>
            </a:solidFill>
            <a:round/>
            <a:headEnd/>
            <a:tailEnd/>
          </a:ln>
        </p:spPr>
      </p:cxnSp>
    </p:spTree>
    <p:custDataLst>
      <p:tags r:id="rId1"/>
    </p:custDataLst>
  </p:cSld>
  <p:clrMapOvr>
    <a:masterClrMapping/>
  </p:clrMapOvr>
  <p:transition advTm="1249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wipe(left)">
                                      <p:cBhvr>
                                        <p:cTn id="10" dur="500"/>
                                        <p:tgtEl>
                                          <p:spTgt spid="77"/>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wipe(left)">
                                      <p:cBhvr>
                                        <p:cTn id="13" dur="500"/>
                                        <p:tgtEl>
                                          <p:spTgt spid="81"/>
                                        </p:tgtEl>
                                      </p:cBhvr>
                                    </p:animEffect>
                                  </p:childTnLst>
                                </p:cTn>
                              </p:par>
                              <p:par>
                                <p:cTn id="14" presetID="22" presetClass="entr" presetSubtype="8" fill="hold" grpId="2"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wipe(left)">
                                      <p:cBhvr>
                                        <p:cTn id="16" dur="500"/>
                                        <p:tgtEl>
                                          <p:spTgt spid="7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hidden"/>
                                      </p:to>
                                    </p:set>
                                  </p:childTnLst>
                                </p:cTn>
                              </p:par>
                              <p:par>
                                <p:cTn id="27" presetID="22" presetClass="entr" presetSubtype="8"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left)">
                                      <p:cBhvr>
                                        <p:cTn id="29" dur="500"/>
                                        <p:tgtEl>
                                          <p:spTgt spid="7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left)">
                                      <p:cBhvr>
                                        <p:cTn id="33" dur="500"/>
                                        <p:tgtEl>
                                          <p:spTgt spid="82"/>
                                        </p:tgtEl>
                                      </p:cBhvr>
                                    </p:animEffect>
                                  </p:childTnLst>
                                </p:cTn>
                              </p:par>
                              <p:par>
                                <p:cTn id="34" presetID="22" presetClass="entr" presetSubtype="8" fill="hold" grpId="1"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left)">
                                      <p:cBhvr>
                                        <p:cTn id="36" dur="500"/>
                                        <p:tgtEl>
                                          <p:spTgt spid="78"/>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mph" presetSubtype="0" repeatCount="indefinite" fill="hold" nodeType="clickEffect">
                                  <p:stCondLst>
                                    <p:cond delay="0"/>
                                  </p:stCondLst>
                                  <p:childTnLst>
                                    <p:animRot by="21600000">
                                      <p:cBhvr>
                                        <p:cTn id="40" dur="5000" fill="hold"/>
                                        <p:tgtEl>
                                          <p:spTgt spid="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6" grpId="0" animBg="1"/>
      <p:bldP spid="77" grpId="0" animBg="1"/>
      <p:bldP spid="77" grpId="1" animBg="1"/>
      <p:bldP spid="78" grpId="0" animBg="1"/>
      <p:bldP spid="78" grpId="1" animBg="1"/>
      <p:bldP spid="78" grpId="2" animBg="1"/>
      <p:bldP spid="81" grpId="0" animBg="1"/>
      <p:bldP spid="81" grpId="1" animBg="1"/>
      <p:bldP spid="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1" name="Группа 46"/>
          <p:cNvGrpSpPr>
            <a:grpSpLocks/>
          </p:cNvGrpSpPr>
          <p:nvPr/>
        </p:nvGrpSpPr>
        <p:grpSpPr bwMode="auto">
          <a:xfrm>
            <a:off x="4870450" y="1276350"/>
            <a:ext cx="3878263" cy="2728913"/>
            <a:chOff x="4870236" y="1196752"/>
            <a:chExt cx="3878228" cy="2729372"/>
          </a:xfrm>
        </p:grpSpPr>
        <p:sp>
          <p:nvSpPr>
            <p:cNvPr id="16" name="Скругленный прямоугольник 15"/>
            <p:cNvSpPr/>
            <p:nvPr/>
          </p:nvSpPr>
          <p:spPr bwMode="auto">
            <a:xfrm>
              <a:off x="4870236" y="1228507"/>
              <a:ext cx="925505" cy="396942"/>
            </a:xfrm>
            <a:prstGeom prst="roundRect">
              <a:avLst>
                <a:gd name="adj" fmla="val 3104"/>
              </a:avLst>
            </a:prstGeom>
            <a:solidFill>
              <a:srgbClr val="C2F7A7"/>
            </a:solidFill>
            <a:ln w="28575" cap="flat" cmpd="sng" algn="ctr">
              <a:solidFill>
                <a:schemeClr val="accent5">
                  <a:lumMod val="5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600" dirty="0">
                  <a:solidFill>
                    <a:schemeClr val="bg2"/>
                  </a:solidFill>
                  <a:cs typeface="+mn-cs"/>
                </a:rPr>
                <a:t>АХ,</a:t>
              </a:r>
              <a:r>
                <a:rPr lang="en-US" sz="1600" dirty="0">
                  <a:solidFill>
                    <a:schemeClr val="bg2"/>
                  </a:solidFill>
                  <a:cs typeface="+mn-cs"/>
                </a:rPr>
                <a:t> </a:t>
              </a:r>
              <a:r>
                <a:rPr lang="ru-RU" sz="1600" dirty="0">
                  <a:solidFill>
                    <a:schemeClr val="bg2"/>
                  </a:solidFill>
                  <a:cs typeface="+mn-cs"/>
                </a:rPr>
                <a:t>ВХ</a:t>
              </a:r>
            </a:p>
          </p:txBody>
        </p:sp>
        <p:cxnSp>
          <p:nvCxnSpPr>
            <p:cNvPr id="10" name="Прямая соединительная линия 9"/>
            <p:cNvCxnSpPr>
              <a:stCxn id="16" idx="3"/>
              <a:endCxn id="122892" idx="1"/>
            </p:cNvCxnSpPr>
            <p:nvPr/>
          </p:nvCxnSpPr>
          <p:spPr bwMode="auto">
            <a:xfrm flipV="1">
              <a:off x="5795741" y="1426979"/>
              <a:ext cx="442908" cy="0"/>
            </a:xfrm>
            <a:prstGeom prst="line">
              <a:avLst/>
            </a:prstGeom>
            <a:solidFill>
              <a:srgbClr val="F9E383">
                <a:alpha val="50000"/>
              </a:srgbClr>
            </a:solidFill>
            <a:ln w="28575" cap="flat" cmpd="sng" algn="ctr">
              <a:solidFill>
                <a:schemeClr val="accent5">
                  <a:lumMod val="50000"/>
                </a:schemeClr>
              </a:solidFill>
              <a:prstDash val="solid"/>
              <a:round/>
              <a:headEnd type="none" w="med" len="med"/>
              <a:tailEnd type="none" w="med" len="med"/>
            </a:ln>
            <a:effectLst/>
            <a:extLst/>
          </p:spPr>
        </p:cxnSp>
        <p:sp>
          <p:nvSpPr>
            <p:cNvPr id="122892" name="TextBox 10"/>
            <p:cNvSpPr txBox="1">
              <a:spLocks noChangeArrowheads="1"/>
            </p:cNvSpPr>
            <p:nvPr/>
          </p:nvSpPr>
          <p:spPr bwMode="auto">
            <a:xfrm>
              <a:off x="6238389" y="1196752"/>
              <a:ext cx="2438066" cy="461665"/>
            </a:xfrm>
            <a:prstGeom prst="rect">
              <a:avLst/>
            </a:prstGeom>
            <a:noFill/>
            <a:ln w="9525">
              <a:noFill/>
              <a:miter lim="800000"/>
              <a:headEnd/>
              <a:tailEnd/>
            </a:ln>
          </p:spPr>
          <p:txBody>
            <a:bodyPr>
              <a:spAutoFit/>
            </a:bodyPr>
            <a:lstStyle/>
            <a:p>
              <a:pPr eaLnBrk="0" hangingPunct="0"/>
              <a:r>
                <a:rPr lang="ru-RU" sz="1200">
                  <a:solidFill>
                    <a:schemeClr val="bg2"/>
                  </a:solidFill>
                </a:rPr>
                <a:t>Высокий объем и стабильность потребления</a:t>
              </a:r>
            </a:p>
          </p:txBody>
        </p:sp>
        <p:sp>
          <p:nvSpPr>
            <p:cNvPr id="21" name="Скругленный прямоугольник 20"/>
            <p:cNvSpPr/>
            <p:nvPr/>
          </p:nvSpPr>
          <p:spPr bwMode="auto">
            <a:xfrm>
              <a:off x="4878174" y="1692135"/>
              <a:ext cx="927092" cy="396942"/>
            </a:xfrm>
            <a:prstGeom prst="roundRect">
              <a:avLst>
                <a:gd name="adj" fmla="val 3104"/>
              </a:avLst>
            </a:prstGeom>
            <a:solidFill>
              <a:srgbClr val="C2F7A7"/>
            </a:solidFill>
            <a:ln w="28575" cap="flat" cmpd="sng" algn="ctr">
              <a:solidFill>
                <a:schemeClr val="accent5">
                  <a:lumMod val="5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600" dirty="0">
                  <a:solidFill>
                    <a:schemeClr val="bg2"/>
                  </a:solidFill>
                  <a:cs typeface="+mn-cs"/>
                </a:rPr>
                <a:t>А</a:t>
              </a:r>
              <a:r>
                <a:rPr lang="en-US" sz="1600" dirty="0">
                  <a:solidFill>
                    <a:schemeClr val="bg2"/>
                  </a:solidFill>
                  <a:cs typeface="+mn-cs"/>
                </a:rPr>
                <a:t>Y</a:t>
              </a:r>
              <a:r>
                <a:rPr lang="ru-RU" sz="1600" dirty="0">
                  <a:solidFill>
                    <a:schemeClr val="bg2"/>
                  </a:solidFill>
                  <a:cs typeface="+mn-cs"/>
                </a:rPr>
                <a:t>,</a:t>
              </a:r>
              <a:r>
                <a:rPr lang="en-US" sz="1600" dirty="0">
                  <a:solidFill>
                    <a:schemeClr val="bg2"/>
                  </a:solidFill>
                  <a:cs typeface="+mn-cs"/>
                </a:rPr>
                <a:t> </a:t>
              </a:r>
              <a:r>
                <a:rPr lang="ru-RU" sz="1600" dirty="0">
                  <a:solidFill>
                    <a:schemeClr val="bg2"/>
                  </a:solidFill>
                  <a:cs typeface="+mn-cs"/>
                </a:rPr>
                <a:t>В</a:t>
              </a:r>
              <a:r>
                <a:rPr lang="en-US" sz="1600" dirty="0">
                  <a:solidFill>
                    <a:schemeClr val="bg2"/>
                  </a:solidFill>
                  <a:cs typeface="+mn-cs"/>
                </a:rPr>
                <a:t>Y</a:t>
              </a:r>
              <a:endParaRPr lang="ru-RU" sz="1600" dirty="0">
                <a:solidFill>
                  <a:schemeClr val="bg2"/>
                </a:solidFill>
                <a:cs typeface="+mn-cs"/>
              </a:endParaRPr>
            </a:p>
          </p:txBody>
        </p:sp>
        <p:cxnSp>
          <p:nvCxnSpPr>
            <p:cNvPr id="22" name="Прямая соединительная линия 21"/>
            <p:cNvCxnSpPr>
              <a:stCxn id="21" idx="3"/>
              <a:endCxn id="122895" idx="1"/>
            </p:cNvCxnSpPr>
            <p:nvPr/>
          </p:nvCxnSpPr>
          <p:spPr bwMode="auto">
            <a:xfrm flipV="1">
              <a:off x="5805266" y="1890607"/>
              <a:ext cx="441321" cy="0"/>
            </a:xfrm>
            <a:prstGeom prst="line">
              <a:avLst/>
            </a:prstGeom>
            <a:solidFill>
              <a:srgbClr val="F9E383">
                <a:alpha val="50000"/>
              </a:srgbClr>
            </a:solidFill>
            <a:ln w="28575" cap="flat" cmpd="sng" algn="ctr">
              <a:solidFill>
                <a:schemeClr val="accent5">
                  <a:lumMod val="50000"/>
                </a:schemeClr>
              </a:solidFill>
              <a:prstDash val="solid"/>
              <a:round/>
              <a:headEnd type="none" w="med" len="med"/>
              <a:tailEnd type="none" w="med" len="med"/>
            </a:ln>
            <a:effectLst/>
            <a:extLst/>
          </p:spPr>
        </p:cxnSp>
        <p:sp>
          <p:nvSpPr>
            <p:cNvPr id="122895" name="TextBox 22"/>
            <p:cNvSpPr txBox="1">
              <a:spLocks noChangeArrowheads="1"/>
            </p:cNvSpPr>
            <p:nvPr/>
          </p:nvSpPr>
          <p:spPr bwMode="auto">
            <a:xfrm>
              <a:off x="6246988" y="1660160"/>
              <a:ext cx="2429467" cy="461665"/>
            </a:xfrm>
            <a:prstGeom prst="rect">
              <a:avLst/>
            </a:prstGeom>
            <a:noFill/>
            <a:ln w="9525">
              <a:noFill/>
              <a:miter lim="800000"/>
              <a:headEnd/>
              <a:tailEnd/>
            </a:ln>
          </p:spPr>
          <p:txBody>
            <a:bodyPr>
              <a:spAutoFit/>
            </a:bodyPr>
            <a:lstStyle/>
            <a:p>
              <a:pPr eaLnBrk="0" hangingPunct="0"/>
              <a:r>
                <a:rPr lang="ru-RU" sz="1200">
                  <a:solidFill>
                    <a:schemeClr val="bg2"/>
                  </a:solidFill>
                </a:rPr>
                <a:t>Высокий объем и нестабильность потребления</a:t>
              </a:r>
            </a:p>
          </p:txBody>
        </p:sp>
        <p:sp>
          <p:nvSpPr>
            <p:cNvPr id="24" name="Скругленный прямоугольник 23"/>
            <p:cNvSpPr/>
            <p:nvPr/>
          </p:nvSpPr>
          <p:spPr bwMode="auto">
            <a:xfrm>
              <a:off x="4870236" y="2152588"/>
              <a:ext cx="925505" cy="395354"/>
            </a:xfrm>
            <a:prstGeom prst="roundRect">
              <a:avLst>
                <a:gd name="adj" fmla="val 3104"/>
              </a:avLst>
            </a:prstGeom>
            <a:noFill/>
            <a:ln w="28575" cap="flat" cmpd="sng" algn="ctr">
              <a:solidFill>
                <a:schemeClr val="accent5">
                  <a:lumMod val="5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en-US" sz="1600" dirty="0">
                  <a:solidFill>
                    <a:schemeClr val="bg2"/>
                  </a:solidFill>
                  <a:cs typeface="+mn-cs"/>
                </a:rPr>
                <a:t>AZ, BZ</a:t>
              </a:r>
              <a:endParaRPr lang="ru-RU" sz="1600" dirty="0">
                <a:solidFill>
                  <a:schemeClr val="bg2"/>
                </a:solidFill>
                <a:cs typeface="+mn-cs"/>
              </a:endParaRPr>
            </a:p>
          </p:txBody>
        </p:sp>
        <p:cxnSp>
          <p:nvCxnSpPr>
            <p:cNvPr id="25" name="Прямая соединительная линия 24"/>
            <p:cNvCxnSpPr>
              <a:stCxn id="24" idx="3"/>
              <a:endCxn id="122898" idx="1"/>
            </p:cNvCxnSpPr>
            <p:nvPr/>
          </p:nvCxnSpPr>
          <p:spPr bwMode="auto">
            <a:xfrm flipV="1">
              <a:off x="5795741" y="2351059"/>
              <a:ext cx="442908" cy="0"/>
            </a:xfrm>
            <a:prstGeom prst="line">
              <a:avLst/>
            </a:prstGeom>
            <a:solidFill>
              <a:srgbClr val="F9E383">
                <a:alpha val="50000"/>
              </a:srgbClr>
            </a:solidFill>
            <a:ln w="28575" cap="flat" cmpd="sng" algn="ctr">
              <a:solidFill>
                <a:schemeClr val="accent5">
                  <a:lumMod val="50000"/>
                </a:schemeClr>
              </a:solidFill>
              <a:prstDash val="solid"/>
              <a:round/>
              <a:headEnd type="none" w="med" len="med"/>
              <a:tailEnd type="none" w="med" len="med"/>
            </a:ln>
            <a:effectLst/>
            <a:extLst/>
          </p:spPr>
        </p:cxnSp>
        <p:sp>
          <p:nvSpPr>
            <p:cNvPr id="122898" name="TextBox 25"/>
            <p:cNvSpPr txBox="1">
              <a:spLocks noChangeArrowheads="1"/>
            </p:cNvSpPr>
            <p:nvPr/>
          </p:nvSpPr>
          <p:spPr bwMode="auto">
            <a:xfrm>
              <a:off x="6238388" y="2119525"/>
              <a:ext cx="2510076" cy="461665"/>
            </a:xfrm>
            <a:prstGeom prst="rect">
              <a:avLst/>
            </a:prstGeom>
            <a:noFill/>
            <a:ln w="9525">
              <a:noFill/>
              <a:miter lim="800000"/>
              <a:headEnd/>
              <a:tailEnd/>
            </a:ln>
          </p:spPr>
          <p:txBody>
            <a:bodyPr>
              <a:spAutoFit/>
            </a:bodyPr>
            <a:lstStyle/>
            <a:p>
              <a:pPr eaLnBrk="0" hangingPunct="0"/>
              <a:r>
                <a:rPr lang="ru-RU" sz="1200">
                  <a:solidFill>
                    <a:schemeClr val="bg2"/>
                  </a:solidFill>
                </a:rPr>
                <a:t>Высокий объем и низкая прогнозируемость  потребления</a:t>
              </a:r>
            </a:p>
          </p:txBody>
        </p:sp>
        <p:sp>
          <p:nvSpPr>
            <p:cNvPr id="28" name="Скругленный прямоугольник 27"/>
            <p:cNvSpPr/>
            <p:nvPr/>
          </p:nvSpPr>
          <p:spPr bwMode="auto">
            <a:xfrm>
              <a:off x="4878174" y="2611453"/>
              <a:ext cx="927092" cy="396942"/>
            </a:xfrm>
            <a:prstGeom prst="roundRect">
              <a:avLst>
                <a:gd name="adj" fmla="val 3104"/>
              </a:avLst>
            </a:prstGeom>
            <a:solidFill>
              <a:srgbClr val="C2F7A7"/>
            </a:solidFill>
            <a:ln w="28575" cap="flat" cmpd="sng" algn="ctr">
              <a:solidFill>
                <a:schemeClr val="accent5">
                  <a:lumMod val="5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en-US" sz="1600" dirty="0">
                  <a:solidFill>
                    <a:schemeClr val="bg2"/>
                  </a:solidFill>
                  <a:cs typeface="+mn-cs"/>
                </a:rPr>
                <a:t>CX</a:t>
              </a:r>
              <a:endParaRPr lang="ru-RU" sz="1600" dirty="0">
                <a:solidFill>
                  <a:schemeClr val="bg2"/>
                </a:solidFill>
                <a:cs typeface="+mn-cs"/>
              </a:endParaRPr>
            </a:p>
          </p:txBody>
        </p:sp>
        <p:cxnSp>
          <p:nvCxnSpPr>
            <p:cNvPr id="29" name="Прямая соединительная линия 28"/>
            <p:cNvCxnSpPr>
              <a:stCxn id="28" idx="3"/>
              <a:endCxn id="122901" idx="1"/>
            </p:cNvCxnSpPr>
            <p:nvPr/>
          </p:nvCxnSpPr>
          <p:spPr bwMode="auto">
            <a:xfrm flipV="1">
              <a:off x="5805266" y="2809923"/>
              <a:ext cx="441321" cy="0"/>
            </a:xfrm>
            <a:prstGeom prst="line">
              <a:avLst/>
            </a:prstGeom>
            <a:solidFill>
              <a:srgbClr val="F9E383">
                <a:alpha val="50000"/>
              </a:srgbClr>
            </a:solidFill>
            <a:ln w="28575" cap="flat" cmpd="sng" algn="ctr">
              <a:solidFill>
                <a:schemeClr val="accent5">
                  <a:lumMod val="50000"/>
                </a:schemeClr>
              </a:solidFill>
              <a:prstDash val="solid"/>
              <a:round/>
              <a:headEnd type="none" w="med" len="med"/>
              <a:tailEnd type="none" w="med" len="med"/>
            </a:ln>
            <a:effectLst/>
            <a:extLst/>
          </p:spPr>
        </p:cxnSp>
        <p:sp>
          <p:nvSpPr>
            <p:cNvPr id="122901" name="TextBox 29"/>
            <p:cNvSpPr txBox="1">
              <a:spLocks noChangeArrowheads="1"/>
            </p:cNvSpPr>
            <p:nvPr/>
          </p:nvSpPr>
          <p:spPr bwMode="auto">
            <a:xfrm>
              <a:off x="6246989" y="2578901"/>
              <a:ext cx="2429466" cy="461665"/>
            </a:xfrm>
            <a:prstGeom prst="rect">
              <a:avLst/>
            </a:prstGeom>
            <a:noFill/>
            <a:ln w="9525">
              <a:noFill/>
              <a:miter lim="800000"/>
              <a:headEnd/>
              <a:tailEnd/>
            </a:ln>
          </p:spPr>
          <p:txBody>
            <a:bodyPr>
              <a:spAutoFit/>
            </a:bodyPr>
            <a:lstStyle/>
            <a:p>
              <a:pPr eaLnBrk="0" hangingPunct="0"/>
              <a:r>
                <a:rPr lang="ru-RU" sz="1200">
                  <a:solidFill>
                    <a:schemeClr val="bg2"/>
                  </a:solidFill>
                </a:rPr>
                <a:t>Низкий объем и высокая стабильность потребления</a:t>
              </a:r>
            </a:p>
          </p:txBody>
        </p:sp>
        <p:sp>
          <p:nvSpPr>
            <p:cNvPr id="32" name="Скругленный прямоугольник 31"/>
            <p:cNvSpPr/>
            <p:nvPr/>
          </p:nvSpPr>
          <p:spPr bwMode="auto">
            <a:xfrm>
              <a:off x="4870236" y="3068730"/>
              <a:ext cx="925505" cy="396942"/>
            </a:xfrm>
            <a:prstGeom prst="roundRect">
              <a:avLst>
                <a:gd name="adj" fmla="val 3104"/>
              </a:avLst>
            </a:prstGeom>
            <a:noFill/>
            <a:ln w="28575" cap="flat" cmpd="sng" algn="ctr">
              <a:solidFill>
                <a:schemeClr val="accent5">
                  <a:lumMod val="5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en-US" sz="1600" dirty="0">
                  <a:solidFill>
                    <a:schemeClr val="bg2"/>
                  </a:solidFill>
                  <a:cs typeface="+mn-cs"/>
                </a:rPr>
                <a:t>CY</a:t>
              </a:r>
              <a:endParaRPr lang="ru-RU" sz="1600" dirty="0">
                <a:solidFill>
                  <a:schemeClr val="bg2"/>
                </a:solidFill>
                <a:cs typeface="+mn-cs"/>
              </a:endParaRPr>
            </a:p>
          </p:txBody>
        </p:sp>
        <p:cxnSp>
          <p:nvCxnSpPr>
            <p:cNvPr id="36" name="Прямая соединительная линия 35"/>
            <p:cNvCxnSpPr>
              <a:stCxn id="32" idx="3"/>
              <a:endCxn id="122904" idx="1"/>
            </p:cNvCxnSpPr>
            <p:nvPr/>
          </p:nvCxnSpPr>
          <p:spPr bwMode="auto">
            <a:xfrm flipV="1">
              <a:off x="5795741" y="3267200"/>
              <a:ext cx="442908" cy="0"/>
            </a:xfrm>
            <a:prstGeom prst="line">
              <a:avLst/>
            </a:prstGeom>
            <a:solidFill>
              <a:srgbClr val="F9E383">
                <a:alpha val="50000"/>
              </a:srgbClr>
            </a:solidFill>
            <a:ln w="28575" cap="flat" cmpd="sng" algn="ctr">
              <a:solidFill>
                <a:schemeClr val="accent5">
                  <a:lumMod val="50000"/>
                </a:schemeClr>
              </a:solidFill>
              <a:prstDash val="solid"/>
              <a:round/>
              <a:headEnd type="none" w="med" len="med"/>
              <a:tailEnd type="none" w="med" len="med"/>
            </a:ln>
            <a:effectLst/>
            <a:extLst/>
          </p:spPr>
        </p:cxnSp>
        <p:sp>
          <p:nvSpPr>
            <p:cNvPr id="122904" name="TextBox 36"/>
            <p:cNvSpPr txBox="1">
              <a:spLocks noChangeArrowheads="1"/>
            </p:cNvSpPr>
            <p:nvPr/>
          </p:nvSpPr>
          <p:spPr bwMode="auto">
            <a:xfrm>
              <a:off x="6238388" y="3036446"/>
              <a:ext cx="2510076" cy="461665"/>
            </a:xfrm>
            <a:prstGeom prst="rect">
              <a:avLst/>
            </a:prstGeom>
            <a:noFill/>
            <a:ln w="9525">
              <a:noFill/>
              <a:miter lim="800000"/>
              <a:headEnd/>
              <a:tailEnd/>
            </a:ln>
          </p:spPr>
          <p:txBody>
            <a:bodyPr>
              <a:spAutoFit/>
            </a:bodyPr>
            <a:lstStyle/>
            <a:p>
              <a:pPr eaLnBrk="0" hangingPunct="0"/>
              <a:r>
                <a:rPr lang="ru-RU" sz="1200">
                  <a:solidFill>
                    <a:schemeClr val="bg2"/>
                  </a:solidFill>
                </a:rPr>
                <a:t>Низкий объем и низкая стабильность потребления</a:t>
              </a:r>
            </a:p>
          </p:txBody>
        </p:sp>
        <p:sp>
          <p:nvSpPr>
            <p:cNvPr id="38" name="Скругленный прямоугольник 37"/>
            <p:cNvSpPr/>
            <p:nvPr/>
          </p:nvSpPr>
          <p:spPr bwMode="auto">
            <a:xfrm>
              <a:off x="4878174" y="3529182"/>
              <a:ext cx="927092" cy="396942"/>
            </a:xfrm>
            <a:prstGeom prst="roundRect">
              <a:avLst>
                <a:gd name="adj" fmla="val 3104"/>
              </a:avLst>
            </a:prstGeom>
            <a:noFill/>
            <a:ln w="28575" cap="flat" cmpd="sng" algn="ctr">
              <a:solidFill>
                <a:schemeClr val="accent5">
                  <a:lumMod val="5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en-US" sz="1600" dirty="0">
                  <a:solidFill>
                    <a:schemeClr val="bg2"/>
                  </a:solidFill>
                  <a:cs typeface="+mn-cs"/>
                </a:rPr>
                <a:t>CZ</a:t>
              </a:r>
              <a:endParaRPr lang="ru-RU" sz="1600" dirty="0">
                <a:solidFill>
                  <a:schemeClr val="bg2"/>
                </a:solidFill>
                <a:cs typeface="+mn-cs"/>
              </a:endParaRPr>
            </a:p>
          </p:txBody>
        </p:sp>
        <p:cxnSp>
          <p:nvCxnSpPr>
            <p:cNvPr id="39" name="Прямая соединительная линия 38"/>
            <p:cNvCxnSpPr>
              <a:stCxn id="38" idx="3"/>
              <a:endCxn id="122907" idx="1"/>
            </p:cNvCxnSpPr>
            <p:nvPr/>
          </p:nvCxnSpPr>
          <p:spPr bwMode="auto">
            <a:xfrm flipV="1">
              <a:off x="5805266" y="3727653"/>
              <a:ext cx="441321" cy="0"/>
            </a:xfrm>
            <a:prstGeom prst="line">
              <a:avLst/>
            </a:prstGeom>
            <a:solidFill>
              <a:srgbClr val="F9E383">
                <a:alpha val="50000"/>
              </a:srgbClr>
            </a:solidFill>
            <a:ln w="28575" cap="flat" cmpd="sng" algn="ctr">
              <a:solidFill>
                <a:schemeClr val="accent5">
                  <a:lumMod val="50000"/>
                </a:schemeClr>
              </a:solidFill>
              <a:prstDash val="solid"/>
              <a:round/>
              <a:headEnd type="none" w="med" len="med"/>
              <a:tailEnd type="none" w="med" len="med"/>
            </a:ln>
            <a:effectLst/>
            <a:extLst/>
          </p:spPr>
        </p:cxnSp>
        <p:sp>
          <p:nvSpPr>
            <p:cNvPr id="122907" name="TextBox 39"/>
            <p:cNvSpPr txBox="1">
              <a:spLocks noChangeArrowheads="1"/>
            </p:cNvSpPr>
            <p:nvPr/>
          </p:nvSpPr>
          <p:spPr bwMode="auto">
            <a:xfrm>
              <a:off x="6246989" y="3588600"/>
              <a:ext cx="2429466" cy="276999"/>
            </a:xfrm>
            <a:prstGeom prst="rect">
              <a:avLst/>
            </a:prstGeom>
            <a:noFill/>
            <a:ln w="9525">
              <a:noFill/>
              <a:miter lim="800000"/>
              <a:headEnd/>
              <a:tailEnd/>
            </a:ln>
          </p:spPr>
          <p:txBody>
            <a:bodyPr>
              <a:spAutoFit/>
            </a:bodyPr>
            <a:lstStyle/>
            <a:p>
              <a:pPr eaLnBrk="0" hangingPunct="0"/>
              <a:r>
                <a:rPr lang="ru-RU" sz="1200">
                  <a:solidFill>
                    <a:schemeClr val="bg2"/>
                  </a:solidFill>
                </a:rPr>
                <a:t>Непостоянный спрос</a:t>
              </a:r>
            </a:p>
          </p:txBody>
        </p:sp>
      </p:grpSp>
      <p:sp>
        <p:nvSpPr>
          <p:cNvPr id="2" name="Заголовок 1"/>
          <p:cNvSpPr>
            <a:spLocks noGrp="1"/>
          </p:cNvSpPr>
          <p:nvPr>
            <p:ph type="title"/>
          </p:nvPr>
        </p:nvSpPr>
        <p:spPr>
          <a:xfrm>
            <a:off x="1692275" y="153988"/>
            <a:ext cx="6264275" cy="1081087"/>
          </a:xfrm>
          <a:extLst/>
        </p:spPr>
        <p:txBody>
          <a:bodyPr/>
          <a:lstStyle/>
          <a:p>
            <a:pPr>
              <a:defRPr/>
            </a:pPr>
            <a:r>
              <a:rPr lang="ru-RU" dirty="0"/>
              <a:t>Основные вопросы менеджера по закупкам</a:t>
            </a:r>
          </a:p>
        </p:txBody>
      </p:sp>
      <p:grpSp>
        <p:nvGrpSpPr>
          <p:cNvPr id="122883" name="Группа 5"/>
          <p:cNvGrpSpPr>
            <a:grpSpLocks/>
          </p:cNvGrpSpPr>
          <p:nvPr/>
        </p:nvGrpSpPr>
        <p:grpSpPr bwMode="auto">
          <a:xfrm>
            <a:off x="403225" y="1196975"/>
            <a:ext cx="3714750" cy="2463800"/>
            <a:chOff x="403678" y="1196752"/>
            <a:chExt cx="3714607" cy="2463373"/>
          </a:xfrm>
        </p:grpSpPr>
        <p:sp>
          <p:nvSpPr>
            <p:cNvPr id="122888" name="TextBox 30"/>
            <p:cNvSpPr txBox="1">
              <a:spLocks noChangeArrowheads="1"/>
            </p:cNvSpPr>
            <p:nvPr/>
          </p:nvSpPr>
          <p:spPr bwMode="auto">
            <a:xfrm>
              <a:off x="403678" y="1628800"/>
              <a:ext cx="3432350" cy="2031325"/>
            </a:xfrm>
            <a:prstGeom prst="rect">
              <a:avLst/>
            </a:prstGeom>
            <a:noFill/>
            <a:ln w="9525">
              <a:noFill/>
              <a:miter lim="800000"/>
              <a:headEnd/>
              <a:tailEnd/>
            </a:ln>
          </p:spPr>
          <p:txBody>
            <a:bodyPr wrap="none">
              <a:spAutoFit/>
            </a:bodyPr>
            <a:lstStyle/>
            <a:p>
              <a:pPr marL="342900" indent="-342900" eaLnBrk="0" hangingPunct="0">
                <a:buFont typeface="Wingdings" pitchFamily="2" charset="2"/>
                <a:buChar char="§"/>
              </a:pPr>
              <a:r>
                <a:rPr lang="ru-RU">
                  <a:solidFill>
                    <a:schemeClr val="bg2"/>
                  </a:solidFill>
                </a:rPr>
                <a:t>Вид договора (рамочное)?</a:t>
              </a:r>
            </a:p>
            <a:p>
              <a:pPr marL="342900" indent="-342900" eaLnBrk="0" hangingPunct="0">
                <a:buFont typeface="Wingdings" pitchFamily="2" charset="2"/>
                <a:buChar char="§"/>
              </a:pPr>
              <a:r>
                <a:rPr lang="ru-RU">
                  <a:solidFill>
                    <a:schemeClr val="bg2"/>
                  </a:solidFill>
                </a:rPr>
                <a:t>На какой срок заключаем?</a:t>
              </a:r>
            </a:p>
            <a:p>
              <a:pPr marL="342900" indent="-342900" eaLnBrk="0" hangingPunct="0">
                <a:buFont typeface="Wingdings" pitchFamily="2" charset="2"/>
                <a:buChar char="§"/>
              </a:pPr>
              <a:r>
                <a:rPr lang="ru-RU">
                  <a:solidFill>
                    <a:schemeClr val="bg2"/>
                  </a:solidFill>
                </a:rPr>
                <a:t>Сроки и объемы поставок?</a:t>
              </a:r>
            </a:p>
            <a:p>
              <a:pPr marL="342900" indent="-342900" eaLnBrk="0" hangingPunct="0">
                <a:buFont typeface="Wingdings" pitchFamily="2" charset="2"/>
                <a:buChar char="§"/>
              </a:pPr>
              <a:r>
                <a:rPr lang="ru-RU">
                  <a:solidFill>
                    <a:schemeClr val="bg2"/>
                  </a:solidFill>
                </a:rPr>
                <a:t>Частота поставок?</a:t>
              </a:r>
            </a:p>
            <a:p>
              <a:pPr marL="342900" indent="-342900" eaLnBrk="0" hangingPunct="0">
                <a:buFont typeface="Wingdings" pitchFamily="2" charset="2"/>
                <a:buChar char="§"/>
              </a:pPr>
              <a:r>
                <a:rPr lang="ru-RU">
                  <a:solidFill>
                    <a:schemeClr val="bg2"/>
                  </a:solidFill>
                </a:rPr>
                <a:t>Условия расчетов?</a:t>
              </a:r>
            </a:p>
            <a:p>
              <a:pPr marL="342900" indent="-342900" eaLnBrk="0" hangingPunct="0">
                <a:buFont typeface="Wingdings" pitchFamily="2" charset="2"/>
                <a:buChar char="§"/>
              </a:pPr>
              <a:r>
                <a:rPr lang="ru-RU">
                  <a:solidFill>
                    <a:schemeClr val="bg2"/>
                  </a:solidFill>
                </a:rPr>
                <a:t>Финансирование?</a:t>
              </a:r>
            </a:p>
            <a:p>
              <a:pPr marL="342900" indent="-342900" eaLnBrk="0" hangingPunct="0">
                <a:buFont typeface="Wingdings" pitchFamily="2" charset="2"/>
                <a:buChar char="§"/>
              </a:pPr>
              <a:r>
                <a:rPr lang="ru-RU">
                  <a:solidFill>
                    <a:schemeClr val="bg2"/>
                  </a:solidFill>
                </a:rPr>
                <a:t>Обеспечение договора?</a:t>
              </a:r>
            </a:p>
          </p:txBody>
        </p:sp>
        <p:sp>
          <p:nvSpPr>
            <p:cNvPr id="33" name="TextBox 32"/>
            <p:cNvSpPr txBox="1"/>
            <p:nvPr/>
          </p:nvSpPr>
          <p:spPr>
            <a:xfrm>
              <a:off x="403678" y="1196752"/>
              <a:ext cx="3714607" cy="369824"/>
            </a:xfrm>
            <a:prstGeom prst="rect">
              <a:avLst/>
            </a:prstGeom>
            <a:noFill/>
          </p:spPr>
          <p:txBody>
            <a:bodyPr wrap="none">
              <a:spAutoFit/>
            </a:bodyPr>
            <a:lstStyle/>
            <a:p>
              <a:pPr eaLnBrk="0" hangingPunct="0">
                <a:defRPr/>
              </a:pPr>
              <a:r>
                <a:rPr lang="ru-RU" b="1" dirty="0">
                  <a:solidFill>
                    <a:schemeClr val="accent3">
                      <a:lumMod val="50000"/>
                    </a:schemeClr>
                  </a:solidFill>
                  <a:latin typeface="Arial" panose="020B0604020202020204" pitchFamily="34" charset="0"/>
                  <a:cs typeface="+mn-cs"/>
                </a:rPr>
                <a:t>Вопросы к предмету договора</a:t>
              </a:r>
            </a:p>
          </p:txBody>
        </p:sp>
      </p:grpSp>
      <p:grpSp>
        <p:nvGrpSpPr>
          <p:cNvPr id="7" name="Группа 6"/>
          <p:cNvGrpSpPr>
            <a:grpSpLocks/>
          </p:cNvGrpSpPr>
          <p:nvPr/>
        </p:nvGrpSpPr>
        <p:grpSpPr bwMode="auto">
          <a:xfrm>
            <a:off x="403225" y="3789363"/>
            <a:ext cx="3924300" cy="2790825"/>
            <a:chOff x="403678" y="3933056"/>
            <a:chExt cx="3924536" cy="2790606"/>
          </a:xfrm>
        </p:grpSpPr>
        <p:sp>
          <p:nvSpPr>
            <p:cNvPr id="12" name="TextBox 11"/>
            <p:cNvSpPr txBox="1"/>
            <p:nvPr/>
          </p:nvSpPr>
          <p:spPr>
            <a:xfrm>
              <a:off x="403678" y="3933056"/>
              <a:ext cx="3924536" cy="369858"/>
            </a:xfrm>
            <a:prstGeom prst="rect">
              <a:avLst/>
            </a:prstGeom>
            <a:noFill/>
          </p:spPr>
          <p:txBody>
            <a:bodyPr wrap="none">
              <a:spAutoFit/>
            </a:bodyPr>
            <a:lstStyle/>
            <a:p>
              <a:pPr eaLnBrk="0" hangingPunct="0">
                <a:defRPr/>
              </a:pPr>
              <a:r>
                <a:rPr lang="ru-RU" b="1" dirty="0">
                  <a:solidFill>
                    <a:schemeClr val="accent3">
                      <a:lumMod val="50000"/>
                    </a:schemeClr>
                  </a:solidFill>
                  <a:latin typeface="Arial" panose="020B0604020202020204" pitchFamily="34" charset="0"/>
                  <a:cs typeface="+mn-cs"/>
                </a:rPr>
                <a:t>Вопросы к закупочной политике</a:t>
              </a:r>
            </a:p>
          </p:txBody>
        </p:sp>
        <p:sp>
          <p:nvSpPr>
            <p:cNvPr id="122887" name="Прямоугольник 2"/>
            <p:cNvSpPr>
              <a:spLocks noChangeArrowheads="1"/>
            </p:cNvSpPr>
            <p:nvPr/>
          </p:nvSpPr>
          <p:spPr bwMode="auto">
            <a:xfrm>
              <a:off x="403678" y="4415338"/>
              <a:ext cx="3856610" cy="2308324"/>
            </a:xfrm>
            <a:prstGeom prst="rect">
              <a:avLst/>
            </a:prstGeom>
            <a:noFill/>
            <a:ln w="9525">
              <a:noFill/>
              <a:miter lim="800000"/>
              <a:headEnd/>
              <a:tailEnd/>
            </a:ln>
          </p:spPr>
          <p:txBody>
            <a:bodyPr>
              <a:spAutoFit/>
            </a:bodyPr>
            <a:lstStyle/>
            <a:p>
              <a:pPr marL="342900" indent="-342900" eaLnBrk="0" hangingPunct="0">
                <a:buFont typeface="Wingdings" pitchFamily="2" charset="2"/>
                <a:buChar char="§"/>
              </a:pPr>
              <a:r>
                <a:rPr lang="ru-RU">
                  <a:solidFill>
                    <a:schemeClr val="bg2"/>
                  </a:solidFill>
                </a:rPr>
                <a:t>Аккредитация поставщиков?</a:t>
              </a:r>
            </a:p>
            <a:p>
              <a:pPr marL="342900" indent="-342900" eaLnBrk="0" hangingPunct="0">
                <a:buFont typeface="Wingdings" pitchFamily="2" charset="2"/>
                <a:buChar char="§"/>
              </a:pPr>
              <a:r>
                <a:rPr lang="ru-RU">
                  <a:solidFill>
                    <a:schemeClr val="bg2"/>
                  </a:solidFill>
                </a:rPr>
                <a:t>Кто организатор закупок?</a:t>
              </a:r>
            </a:p>
            <a:p>
              <a:pPr marL="342900" indent="-342900" eaLnBrk="0" hangingPunct="0">
                <a:buFont typeface="Wingdings" pitchFamily="2" charset="2"/>
                <a:buChar char="§"/>
              </a:pPr>
              <a:r>
                <a:rPr lang="ru-RU">
                  <a:solidFill>
                    <a:schemeClr val="bg2"/>
                  </a:solidFill>
                </a:rPr>
                <a:t>Способ закупки?</a:t>
              </a:r>
            </a:p>
            <a:p>
              <a:pPr marL="342900" indent="-342900" eaLnBrk="0" hangingPunct="0">
                <a:buFont typeface="Wingdings" pitchFamily="2" charset="2"/>
                <a:buChar char="§"/>
              </a:pPr>
              <a:r>
                <a:rPr lang="ru-RU">
                  <a:solidFill>
                    <a:schemeClr val="bg2"/>
                  </a:solidFill>
                </a:rPr>
                <a:t>Требуется обоснование?</a:t>
              </a:r>
            </a:p>
            <a:p>
              <a:pPr marL="342900" indent="-342900" eaLnBrk="0" hangingPunct="0">
                <a:buFont typeface="Wingdings" pitchFamily="2" charset="2"/>
                <a:buChar char="§"/>
              </a:pPr>
              <a:r>
                <a:rPr lang="ru-RU">
                  <a:solidFill>
                    <a:schemeClr val="bg2"/>
                  </a:solidFill>
                </a:rPr>
                <a:t>Форма проведения закупки?</a:t>
              </a:r>
            </a:p>
            <a:p>
              <a:pPr marL="342900" indent="-342900" eaLnBrk="0" hangingPunct="0">
                <a:buFont typeface="Wingdings" pitchFamily="2" charset="2"/>
                <a:buChar char="§"/>
              </a:pPr>
              <a:r>
                <a:rPr lang="ru-RU">
                  <a:solidFill>
                    <a:schemeClr val="bg2"/>
                  </a:solidFill>
                </a:rPr>
                <a:t>Метод оценки предложений?</a:t>
              </a:r>
            </a:p>
            <a:p>
              <a:pPr marL="342900" indent="-342900" eaLnBrk="0" hangingPunct="0">
                <a:buFont typeface="Wingdings" pitchFamily="2" charset="2"/>
                <a:buChar char="§"/>
              </a:pPr>
              <a:r>
                <a:rPr lang="ru-RU">
                  <a:solidFill>
                    <a:schemeClr val="bg2"/>
                  </a:solidFill>
                </a:rPr>
                <a:t>Закрытая закупка?</a:t>
              </a:r>
            </a:p>
            <a:p>
              <a:pPr marL="342900" indent="-342900" eaLnBrk="0" hangingPunct="0">
                <a:buFont typeface="Wingdings" pitchFamily="2" charset="2"/>
                <a:buChar char="§"/>
              </a:pPr>
              <a:r>
                <a:rPr lang="ru-RU">
                  <a:solidFill>
                    <a:schemeClr val="bg2"/>
                  </a:solidFill>
                </a:rPr>
                <a:t>Работаем с СМП?</a:t>
              </a:r>
            </a:p>
          </p:txBody>
        </p:sp>
      </p:grpSp>
      <p:pic>
        <p:nvPicPr>
          <p:cNvPr id="5" name="Рисунок 4"/>
          <p:cNvPicPr>
            <a:picLocks noChangeAspect="1"/>
          </p:cNvPicPr>
          <p:nvPr/>
        </p:nvPicPr>
        <p:blipFill>
          <a:blip r:embed="rId4"/>
          <a:stretch>
            <a:fillRect/>
          </a:stretch>
        </p:blipFill>
        <p:spPr>
          <a:xfrm>
            <a:off x="4445000" y="3238500"/>
            <a:ext cx="4664075" cy="3575050"/>
          </a:xfrm>
          <a:prstGeom prst="rect">
            <a:avLst/>
          </a:prstGeom>
          <a:effectLst>
            <a:outerShdw blurRad="254000" dist="50800" dir="5400000" algn="ctr" rotWithShape="0">
              <a:srgbClr val="000000">
                <a:alpha val="43137"/>
              </a:srgbClr>
            </a:outerShdw>
          </a:effectLst>
        </p:spPr>
      </p:pic>
    </p:spTree>
    <p:custDataLst>
      <p:tags r:id="rId1"/>
    </p:custDataLst>
  </p:cSld>
  <p:clrMapOvr>
    <a:masterClrMapping/>
  </p:clrMapOvr>
  <p:transition advTm="1328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53988"/>
            <a:ext cx="4464050" cy="1081087"/>
          </a:xfrm>
          <a:noFill/>
          <a:extLst/>
        </p:spPr>
        <p:txBody>
          <a:bodyPr/>
          <a:lstStyle/>
          <a:p>
            <a:pPr>
              <a:defRPr/>
            </a:pPr>
            <a:r>
              <a:rPr lang="ru-RU" dirty="0">
                <a:solidFill>
                  <a:srgbClr val="FFC000"/>
                </a:solidFill>
              </a:rPr>
              <a:t>Источники данных планирования</a:t>
            </a:r>
          </a:p>
        </p:txBody>
      </p:sp>
      <p:sp>
        <p:nvSpPr>
          <p:cNvPr id="5" name="TextBox 4"/>
          <p:cNvSpPr txBox="1"/>
          <p:nvPr/>
        </p:nvSpPr>
        <p:spPr>
          <a:xfrm>
            <a:off x="107950" y="4149725"/>
            <a:ext cx="5926138" cy="2092325"/>
          </a:xfrm>
          <a:prstGeom prst="rect">
            <a:avLst/>
          </a:prstGeom>
          <a:noFill/>
        </p:spPr>
        <p:txBody>
          <a:bodyPr wrap="none">
            <a:spAutoFit/>
          </a:bodyPr>
          <a:lstStyle/>
          <a:p>
            <a:pPr marL="285750" indent="-285750" eaLnBrk="0" hangingPunct="0">
              <a:spcBef>
                <a:spcPts val="600"/>
              </a:spcBef>
              <a:spcAft>
                <a:spcPts val="600"/>
              </a:spcAft>
              <a:buFont typeface="Wingdings" panose="05000000000000000000" pitchFamily="2" charset="2"/>
              <a:buChar char="§"/>
              <a:defRPr/>
            </a:pPr>
            <a:r>
              <a:rPr lang="ru-RU" b="1" dirty="0">
                <a:solidFill>
                  <a:schemeClr val="accent3">
                    <a:lumMod val="50000"/>
                  </a:schemeClr>
                </a:solidFill>
                <a:latin typeface="Arial" panose="020B0604020202020204" pitchFamily="34" charset="0"/>
                <a:cs typeface="+mn-cs"/>
              </a:rPr>
              <a:t>Статистические данные (вкл. </a:t>
            </a:r>
            <a:r>
              <a:rPr lang="en-US" b="1" dirty="0">
                <a:solidFill>
                  <a:schemeClr val="accent3">
                    <a:lumMod val="50000"/>
                  </a:schemeClr>
                </a:solidFill>
                <a:latin typeface="Arial" panose="020B0604020202020204" pitchFamily="34" charset="0"/>
                <a:cs typeface="+mn-cs"/>
              </a:rPr>
              <a:t>ABC</a:t>
            </a:r>
            <a:r>
              <a:rPr lang="ru-RU" b="1" dirty="0">
                <a:solidFill>
                  <a:schemeClr val="accent3">
                    <a:lumMod val="50000"/>
                  </a:schemeClr>
                </a:solidFill>
                <a:latin typeface="Arial" panose="020B0604020202020204" pitchFamily="34" charset="0"/>
                <a:cs typeface="+mn-cs"/>
              </a:rPr>
              <a:t>, </a:t>
            </a:r>
            <a:r>
              <a:rPr lang="en-US" b="1" dirty="0">
                <a:solidFill>
                  <a:schemeClr val="accent3">
                    <a:lumMod val="50000"/>
                  </a:schemeClr>
                </a:solidFill>
                <a:latin typeface="Arial" panose="020B0604020202020204" pitchFamily="34" charset="0"/>
                <a:cs typeface="+mn-cs"/>
              </a:rPr>
              <a:t>XYZ</a:t>
            </a:r>
            <a:r>
              <a:rPr lang="ru-RU" b="1" dirty="0">
                <a:solidFill>
                  <a:schemeClr val="accent3">
                    <a:lumMod val="50000"/>
                  </a:schemeClr>
                </a:solidFill>
                <a:latin typeface="Arial" panose="020B0604020202020204" pitchFamily="34" charset="0"/>
                <a:cs typeface="+mn-cs"/>
              </a:rPr>
              <a:t> анализ</a:t>
            </a:r>
            <a:r>
              <a:rPr lang="en-US" b="1" dirty="0">
                <a:solidFill>
                  <a:schemeClr val="accent3">
                    <a:lumMod val="50000"/>
                  </a:schemeClr>
                </a:solidFill>
                <a:latin typeface="Arial" panose="020B0604020202020204" pitchFamily="34" charset="0"/>
                <a:cs typeface="+mn-cs"/>
              </a:rPr>
              <a:t>)</a:t>
            </a:r>
            <a:endParaRPr lang="ru-RU" b="1" dirty="0">
              <a:solidFill>
                <a:schemeClr val="accent3">
                  <a:lumMod val="50000"/>
                </a:schemeClr>
              </a:solidFill>
              <a:latin typeface="Arial" panose="020B0604020202020204" pitchFamily="34" charset="0"/>
              <a:cs typeface="+mn-cs"/>
            </a:endParaRPr>
          </a:p>
          <a:p>
            <a:pPr marL="742950" lvl="1" indent="-285750" eaLnBrk="0" hangingPunct="0">
              <a:spcBef>
                <a:spcPts val="600"/>
              </a:spcBef>
              <a:spcAft>
                <a:spcPts val="600"/>
              </a:spcAft>
              <a:buFont typeface="Wingdings" panose="05000000000000000000" pitchFamily="2" charset="2"/>
              <a:buChar char="§"/>
              <a:defRPr/>
            </a:pPr>
            <a:r>
              <a:rPr lang="ru-RU" b="1" dirty="0">
                <a:solidFill>
                  <a:schemeClr val="accent3">
                    <a:lumMod val="50000"/>
                  </a:schemeClr>
                </a:solidFill>
                <a:latin typeface="Arial" panose="020B0604020202020204" pitchFamily="34" charset="0"/>
                <a:cs typeface="+mn-cs"/>
              </a:rPr>
              <a:t>Объемы закупок прошлых периодов</a:t>
            </a:r>
          </a:p>
          <a:p>
            <a:pPr marL="742950" lvl="1" indent="-285750" eaLnBrk="0" hangingPunct="0">
              <a:spcBef>
                <a:spcPts val="600"/>
              </a:spcBef>
              <a:spcAft>
                <a:spcPts val="600"/>
              </a:spcAft>
              <a:buFont typeface="Wingdings" panose="05000000000000000000" pitchFamily="2" charset="2"/>
              <a:buChar char="§"/>
              <a:defRPr/>
            </a:pPr>
            <a:r>
              <a:rPr lang="ru-RU" b="1" dirty="0">
                <a:solidFill>
                  <a:schemeClr val="accent3">
                    <a:lumMod val="50000"/>
                  </a:schemeClr>
                </a:solidFill>
                <a:latin typeface="Arial" panose="020B0604020202020204" pitchFamily="34" charset="0"/>
                <a:cs typeface="+mn-cs"/>
              </a:rPr>
              <a:t>Планы закупок прошлых периодов</a:t>
            </a:r>
          </a:p>
          <a:p>
            <a:pPr marL="285750" indent="-285750" eaLnBrk="0" hangingPunct="0">
              <a:spcBef>
                <a:spcPts val="600"/>
              </a:spcBef>
              <a:spcAft>
                <a:spcPts val="600"/>
              </a:spcAft>
              <a:buFont typeface="Wingdings" panose="05000000000000000000" pitchFamily="2" charset="2"/>
              <a:buChar char="§"/>
              <a:defRPr/>
            </a:pPr>
            <a:r>
              <a:rPr lang="ru-RU" b="1" dirty="0">
                <a:solidFill>
                  <a:schemeClr val="accent3">
                    <a:lumMod val="50000"/>
                  </a:schemeClr>
                </a:solidFill>
                <a:latin typeface="Arial" panose="020B0604020202020204" pitchFamily="34" charset="0"/>
                <a:cs typeface="+mn-cs"/>
              </a:rPr>
              <a:t>Имеющиеся планы продаж  и производства</a:t>
            </a:r>
          </a:p>
          <a:p>
            <a:pPr marL="285750" indent="-285750" eaLnBrk="0" hangingPunct="0">
              <a:spcBef>
                <a:spcPts val="600"/>
              </a:spcBef>
              <a:spcAft>
                <a:spcPts val="600"/>
              </a:spcAft>
              <a:buFont typeface="Wingdings" panose="05000000000000000000" pitchFamily="2" charset="2"/>
              <a:buChar char="§"/>
              <a:defRPr/>
            </a:pPr>
            <a:r>
              <a:rPr lang="ru-RU" b="1" dirty="0">
                <a:solidFill>
                  <a:schemeClr val="accent3">
                    <a:lumMod val="50000"/>
                  </a:schemeClr>
                </a:solidFill>
                <a:latin typeface="Arial" panose="020B0604020202020204" pitchFamily="34" charset="0"/>
                <a:cs typeface="+mn-cs"/>
              </a:rPr>
              <a:t>Учет законтрактованных объемов</a:t>
            </a:r>
          </a:p>
        </p:txBody>
      </p:sp>
      <p:sp>
        <p:nvSpPr>
          <p:cNvPr id="124932" name="TextBox 7"/>
          <p:cNvSpPr txBox="1">
            <a:spLocks noChangeArrowheads="1"/>
          </p:cNvSpPr>
          <p:nvPr/>
        </p:nvSpPr>
        <p:spPr bwMode="auto">
          <a:xfrm>
            <a:off x="1244600" y="2576513"/>
            <a:ext cx="985838" cy="522287"/>
          </a:xfrm>
          <a:prstGeom prst="rect">
            <a:avLst/>
          </a:prstGeom>
          <a:noFill/>
          <a:ln w="9525">
            <a:noFill/>
            <a:miter lim="800000"/>
            <a:headEnd/>
            <a:tailEnd/>
          </a:ln>
        </p:spPr>
        <p:txBody>
          <a:bodyPr wrap="none">
            <a:spAutoFit/>
          </a:bodyPr>
          <a:lstStyle/>
          <a:p>
            <a:pPr eaLnBrk="0" hangingPunct="0"/>
            <a:r>
              <a:rPr lang="ru-RU" sz="2800" b="1">
                <a:solidFill>
                  <a:srgbClr val="FC6E51"/>
                </a:solidFill>
              </a:rPr>
              <a:t>2019</a:t>
            </a:r>
          </a:p>
        </p:txBody>
      </p:sp>
      <p:sp>
        <p:nvSpPr>
          <p:cNvPr id="124933" name="TextBox 8"/>
          <p:cNvSpPr txBox="1">
            <a:spLocks noChangeArrowheads="1"/>
          </p:cNvSpPr>
          <p:nvPr/>
        </p:nvSpPr>
        <p:spPr bwMode="auto">
          <a:xfrm>
            <a:off x="4097338" y="2103438"/>
            <a:ext cx="871537" cy="461962"/>
          </a:xfrm>
          <a:prstGeom prst="rect">
            <a:avLst/>
          </a:prstGeom>
          <a:noFill/>
          <a:ln w="9525">
            <a:noFill/>
            <a:miter lim="800000"/>
            <a:headEnd/>
            <a:tailEnd/>
          </a:ln>
        </p:spPr>
        <p:txBody>
          <a:bodyPr wrap="none">
            <a:spAutoFit/>
          </a:bodyPr>
          <a:lstStyle/>
          <a:p>
            <a:pPr eaLnBrk="0" hangingPunct="0"/>
            <a:r>
              <a:rPr lang="ru-RU" sz="2400" b="1">
                <a:solidFill>
                  <a:srgbClr val="FC6E51"/>
                </a:solidFill>
              </a:rPr>
              <a:t>2020</a:t>
            </a:r>
          </a:p>
        </p:txBody>
      </p:sp>
      <p:sp>
        <p:nvSpPr>
          <p:cNvPr id="11" name="TextBox 10"/>
          <p:cNvSpPr txBox="1"/>
          <p:nvPr/>
        </p:nvSpPr>
        <p:spPr>
          <a:xfrm>
            <a:off x="236538" y="3219450"/>
            <a:ext cx="738187" cy="461963"/>
          </a:xfrm>
          <a:prstGeom prst="rect">
            <a:avLst/>
          </a:prstGeom>
          <a:noFill/>
        </p:spPr>
        <p:txBody>
          <a:bodyPr wrap="none">
            <a:spAutoFit/>
          </a:bodyPr>
          <a:lstStyle/>
          <a:p>
            <a:pPr eaLnBrk="0" hangingPunct="0">
              <a:defRPr/>
            </a:pPr>
            <a:r>
              <a:rPr lang="ru-RU" sz="2400" dirty="0">
                <a:solidFill>
                  <a:schemeClr val="accent3">
                    <a:lumMod val="50000"/>
                  </a:schemeClr>
                </a:solidFill>
                <a:latin typeface="Arial" panose="020B0604020202020204" pitchFamily="34" charset="0"/>
                <a:cs typeface="+mn-cs"/>
              </a:rPr>
              <a:t>1 </a:t>
            </a:r>
            <a:r>
              <a:rPr lang="ru-RU" sz="2400" dirty="0" err="1">
                <a:solidFill>
                  <a:schemeClr val="accent3">
                    <a:lumMod val="50000"/>
                  </a:schemeClr>
                </a:solidFill>
                <a:latin typeface="Arial" panose="020B0604020202020204" pitchFamily="34" charset="0"/>
                <a:cs typeface="+mn-cs"/>
              </a:rPr>
              <a:t>кв</a:t>
            </a:r>
            <a:endParaRPr lang="ru-RU" sz="2400" dirty="0">
              <a:solidFill>
                <a:schemeClr val="accent3">
                  <a:lumMod val="50000"/>
                </a:schemeClr>
              </a:solidFill>
              <a:latin typeface="Arial" panose="020B0604020202020204" pitchFamily="34" charset="0"/>
              <a:cs typeface="+mn-cs"/>
            </a:endParaRPr>
          </a:p>
        </p:txBody>
      </p:sp>
      <p:sp>
        <p:nvSpPr>
          <p:cNvPr id="12" name="TextBox 11"/>
          <p:cNvSpPr txBox="1"/>
          <p:nvPr/>
        </p:nvSpPr>
        <p:spPr>
          <a:xfrm>
            <a:off x="976313" y="3219450"/>
            <a:ext cx="739775" cy="461963"/>
          </a:xfrm>
          <a:prstGeom prst="rect">
            <a:avLst/>
          </a:prstGeom>
          <a:noFill/>
        </p:spPr>
        <p:txBody>
          <a:bodyPr wrap="none">
            <a:spAutoFit/>
          </a:bodyPr>
          <a:lstStyle/>
          <a:p>
            <a:pPr eaLnBrk="0" hangingPunct="0">
              <a:defRPr/>
            </a:pPr>
            <a:r>
              <a:rPr lang="ru-RU" sz="2400" dirty="0">
                <a:solidFill>
                  <a:schemeClr val="accent3">
                    <a:lumMod val="50000"/>
                  </a:schemeClr>
                </a:solidFill>
                <a:latin typeface="Arial" panose="020B0604020202020204" pitchFamily="34" charset="0"/>
                <a:cs typeface="+mn-cs"/>
              </a:rPr>
              <a:t>2 </a:t>
            </a:r>
            <a:r>
              <a:rPr lang="ru-RU" sz="2400" dirty="0" err="1">
                <a:solidFill>
                  <a:schemeClr val="accent3">
                    <a:lumMod val="50000"/>
                  </a:schemeClr>
                </a:solidFill>
                <a:latin typeface="Arial" panose="020B0604020202020204" pitchFamily="34" charset="0"/>
                <a:cs typeface="+mn-cs"/>
              </a:rPr>
              <a:t>кв</a:t>
            </a:r>
            <a:endParaRPr lang="ru-RU" sz="2400" dirty="0">
              <a:solidFill>
                <a:schemeClr val="accent3">
                  <a:lumMod val="50000"/>
                </a:schemeClr>
              </a:solidFill>
              <a:latin typeface="Arial" panose="020B0604020202020204" pitchFamily="34" charset="0"/>
              <a:cs typeface="+mn-cs"/>
            </a:endParaRPr>
          </a:p>
        </p:txBody>
      </p:sp>
      <p:sp>
        <p:nvSpPr>
          <p:cNvPr id="13" name="TextBox 12"/>
          <p:cNvSpPr txBox="1"/>
          <p:nvPr/>
        </p:nvSpPr>
        <p:spPr>
          <a:xfrm>
            <a:off x="1622425" y="3219450"/>
            <a:ext cx="739775" cy="461963"/>
          </a:xfrm>
          <a:prstGeom prst="rect">
            <a:avLst/>
          </a:prstGeom>
          <a:noFill/>
        </p:spPr>
        <p:txBody>
          <a:bodyPr wrap="none">
            <a:spAutoFit/>
          </a:bodyPr>
          <a:lstStyle/>
          <a:p>
            <a:pPr eaLnBrk="0" hangingPunct="0">
              <a:defRPr/>
            </a:pPr>
            <a:r>
              <a:rPr lang="ru-RU" sz="2400" dirty="0">
                <a:solidFill>
                  <a:schemeClr val="accent3">
                    <a:lumMod val="50000"/>
                  </a:schemeClr>
                </a:solidFill>
                <a:latin typeface="Arial" panose="020B0604020202020204" pitchFamily="34" charset="0"/>
                <a:cs typeface="+mn-cs"/>
              </a:rPr>
              <a:t>3 </a:t>
            </a:r>
            <a:r>
              <a:rPr lang="ru-RU" sz="2400" dirty="0" err="1">
                <a:solidFill>
                  <a:schemeClr val="accent3">
                    <a:lumMod val="50000"/>
                  </a:schemeClr>
                </a:solidFill>
                <a:latin typeface="Arial" panose="020B0604020202020204" pitchFamily="34" charset="0"/>
                <a:cs typeface="+mn-cs"/>
              </a:rPr>
              <a:t>кв</a:t>
            </a:r>
            <a:endParaRPr lang="ru-RU" sz="2400" dirty="0">
              <a:solidFill>
                <a:schemeClr val="accent3">
                  <a:lumMod val="50000"/>
                </a:schemeClr>
              </a:solidFill>
              <a:latin typeface="Arial" panose="020B0604020202020204" pitchFamily="34" charset="0"/>
              <a:cs typeface="+mn-cs"/>
            </a:endParaRPr>
          </a:p>
        </p:txBody>
      </p:sp>
      <p:sp>
        <p:nvSpPr>
          <p:cNvPr id="14" name="TextBox 13"/>
          <p:cNvSpPr txBox="1"/>
          <p:nvPr/>
        </p:nvSpPr>
        <p:spPr>
          <a:xfrm>
            <a:off x="2270125" y="3219450"/>
            <a:ext cx="738188" cy="461963"/>
          </a:xfrm>
          <a:prstGeom prst="rect">
            <a:avLst/>
          </a:prstGeom>
          <a:noFill/>
        </p:spPr>
        <p:txBody>
          <a:bodyPr wrap="none">
            <a:spAutoFit/>
          </a:bodyPr>
          <a:lstStyle/>
          <a:p>
            <a:pPr eaLnBrk="0" hangingPunct="0">
              <a:defRPr/>
            </a:pPr>
            <a:r>
              <a:rPr lang="ru-RU" sz="2400" dirty="0">
                <a:solidFill>
                  <a:schemeClr val="accent3">
                    <a:lumMod val="50000"/>
                  </a:schemeClr>
                </a:solidFill>
                <a:latin typeface="Arial" panose="020B0604020202020204" pitchFamily="34" charset="0"/>
                <a:cs typeface="+mn-cs"/>
              </a:rPr>
              <a:t>4 </a:t>
            </a:r>
            <a:r>
              <a:rPr lang="ru-RU" sz="2400" dirty="0" err="1">
                <a:solidFill>
                  <a:schemeClr val="accent3">
                    <a:lumMod val="50000"/>
                  </a:schemeClr>
                </a:solidFill>
                <a:latin typeface="Arial" panose="020B0604020202020204" pitchFamily="34" charset="0"/>
                <a:cs typeface="+mn-cs"/>
              </a:rPr>
              <a:t>кв</a:t>
            </a:r>
            <a:endParaRPr lang="ru-RU" sz="2400" dirty="0">
              <a:solidFill>
                <a:schemeClr val="accent3">
                  <a:lumMod val="50000"/>
                </a:schemeClr>
              </a:solidFill>
              <a:latin typeface="Arial" panose="020B0604020202020204" pitchFamily="34" charset="0"/>
              <a:cs typeface="+mn-cs"/>
            </a:endParaRPr>
          </a:p>
        </p:txBody>
      </p:sp>
      <p:cxnSp>
        <p:nvCxnSpPr>
          <p:cNvPr id="16" name="Прямая соединительная линия 15"/>
          <p:cNvCxnSpPr/>
          <p:nvPr/>
        </p:nvCxnSpPr>
        <p:spPr bwMode="auto">
          <a:xfrm flipH="1">
            <a:off x="739775" y="3011488"/>
            <a:ext cx="504825" cy="207962"/>
          </a:xfrm>
          <a:prstGeom prst="line">
            <a:avLst/>
          </a:prstGeom>
          <a:solidFill>
            <a:srgbClr val="F9E383">
              <a:alpha val="50000"/>
            </a:srgbClr>
          </a:solidFill>
          <a:ln w="22225" cap="flat" cmpd="sng" algn="ctr">
            <a:solidFill>
              <a:schemeClr val="accent3">
                <a:lumMod val="65000"/>
              </a:schemeClr>
            </a:solidFill>
            <a:prstDash val="solid"/>
            <a:round/>
            <a:headEnd type="none" w="med" len="med"/>
            <a:tailEnd type="none" w="med" len="med"/>
          </a:ln>
          <a:effectLst/>
          <a:extLst/>
        </p:spPr>
      </p:cxnSp>
      <p:cxnSp>
        <p:nvCxnSpPr>
          <p:cNvPr id="17" name="Прямая соединительная линия 16"/>
          <p:cNvCxnSpPr/>
          <p:nvPr/>
        </p:nvCxnSpPr>
        <p:spPr bwMode="auto">
          <a:xfrm flipH="1" flipV="1">
            <a:off x="1876425" y="3016250"/>
            <a:ext cx="423863" cy="203200"/>
          </a:xfrm>
          <a:prstGeom prst="line">
            <a:avLst/>
          </a:prstGeom>
          <a:solidFill>
            <a:srgbClr val="F9E383">
              <a:alpha val="50000"/>
            </a:srgbClr>
          </a:solidFill>
          <a:ln w="22225" cap="flat" cmpd="sng" algn="ctr">
            <a:solidFill>
              <a:schemeClr val="accent3">
                <a:lumMod val="65000"/>
              </a:schemeClr>
            </a:solidFill>
            <a:prstDash val="solid"/>
            <a:round/>
            <a:headEnd type="none" w="med" len="med"/>
            <a:tailEnd type="none" w="med" len="med"/>
          </a:ln>
          <a:effectLst/>
          <a:extLst/>
        </p:spPr>
      </p:cxnSp>
      <p:cxnSp>
        <p:nvCxnSpPr>
          <p:cNvPr id="19" name="Прямая соединительная линия 18"/>
          <p:cNvCxnSpPr>
            <a:endCxn id="124932" idx="2"/>
          </p:cNvCxnSpPr>
          <p:nvPr/>
        </p:nvCxnSpPr>
        <p:spPr bwMode="auto">
          <a:xfrm flipH="1" flipV="1">
            <a:off x="1736725" y="3098800"/>
            <a:ext cx="44450" cy="201613"/>
          </a:xfrm>
          <a:prstGeom prst="line">
            <a:avLst/>
          </a:prstGeom>
          <a:solidFill>
            <a:srgbClr val="F9E383">
              <a:alpha val="50000"/>
            </a:srgbClr>
          </a:solidFill>
          <a:ln w="22225" cap="flat" cmpd="sng" algn="ctr">
            <a:solidFill>
              <a:schemeClr val="accent3">
                <a:lumMod val="65000"/>
              </a:schemeClr>
            </a:solidFill>
            <a:prstDash val="solid"/>
            <a:round/>
            <a:headEnd type="none" w="med" len="med"/>
            <a:tailEnd type="none" w="med" len="med"/>
          </a:ln>
          <a:effectLst/>
          <a:extLst/>
        </p:spPr>
      </p:cxnSp>
      <p:cxnSp>
        <p:nvCxnSpPr>
          <p:cNvPr id="22" name="Прямая соединительная линия 21"/>
          <p:cNvCxnSpPr/>
          <p:nvPr/>
        </p:nvCxnSpPr>
        <p:spPr bwMode="auto">
          <a:xfrm flipH="1">
            <a:off x="1355725" y="3062288"/>
            <a:ext cx="153988" cy="200025"/>
          </a:xfrm>
          <a:prstGeom prst="line">
            <a:avLst/>
          </a:prstGeom>
          <a:solidFill>
            <a:srgbClr val="F9E383">
              <a:alpha val="50000"/>
            </a:srgbClr>
          </a:solidFill>
          <a:ln w="22225" cap="flat" cmpd="sng" algn="ctr">
            <a:solidFill>
              <a:schemeClr val="accent3">
                <a:lumMod val="65000"/>
              </a:schemeClr>
            </a:solidFill>
            <a:prstDash val="solid"/>
            <a:round/>
            <a:headEnd type="none" w="med" len="med"/>
            <a:tailEnd type="none" w="med" len="med"/>
          </a:ln>
          <a:effectLst/>
          <a:extLst/>
        </p:spPr>
      </p:cxnSp>
      <p:sp>
        <p:nvSpPr>
          <p:cNvPr id="24" name="TextBox 23"/>
          <p:cNvSpPr txBox="1"/>
          <p:nvPr/>
        </p:nvSpPr>
        <p:spPr>
          <a:xfrm>
            <a:off x="3132138" y="2751138"/>
            <a:ext cx="601662" cy="369887"/>
          </a:xfrm>
          <a:prstGeom prst="rect">
            <a:avLst/>
          </a:prstGeom>
          <a:noFill/>
        </p:spPr>
        <p:txBody>
          <a:bodyPr wrap="none">
            <a:spAutoFit/>
          </a:bodyPr>
          <a:lstStyle/>
          <a:p>
            <a:pPr eaLnBrk="0" hangingPunct="0">
              <a:defRPr/>
            </a:pPr>
            <a:r>
              <a:rPr lang="ru-RU" dirty="0">
                <a:solidFill>
                  <a:schemeClr val="accent3">
                    <a:lumMod val="50000"/>
                  </a:schemeClr>
                </a:solidFill>
                <a:latin typeface="Arial" panose="020B0604020202020204" pitchFamily="34" charset="0"/>
                <a:cs typeface="+mn-cs"/>
              </a:rPr>
              <a:t>1 </a:t>
            </a:r>
            <a:r>
              <a:rPr lang="ru-RU" dirty="0" err="1">
                <a:solidFill>
                  <a:schemeClr val="accent3">
                    <a:lumMod val="50000"/>
                  </a:schemeClr>
                </a:solidFill>
                <a:latin typeface="Arial" panose="020B0604020202020204" pitchFamily="34" charset="0"/>
                <a:cs typeface="+mn-cs"/>
              </a:rPr>
              <a:t>кв</a:t>
            </a:r>
            <a:endParaRPr lang="ru-RU" dirty="0">
              <a:solidFill>
                <a:schemeClr val="accent3">
                  <a:lumMod val="50000"/>
                </a:schemeClr>
              </a:solidFill>
              <a:latin typeface="Arial" panose="020B0604020202020204" pitchFamily="34" charset="0"/>
              <a:cs typeface="+mn-cs"/>
            </a:endParaRPr>
          </a:p>
        </p:txBody>
      </p:sp>
      <p:sp>
        <p:nvSpPr>
          <p:cNvPr id="25" name="TextBox 24"/>
          <p:cNvSpPr txBox="1"/>
          <p:nvPr/>
        </p:nvSpPr>
        <p:spPr>
          <a:xfrm>
            <a:off x="3873500" y="2751138"/>
            <a:ext cx="600075" cy="369887"/>
          </a:xfrm>
          <a:prstGeom prst="rect">
            <a:avLst/>
          </a:prstGeom>
          <a:noFill/>
        </p:spPr>
        <p:txBody>
          <a:bodyPr wrap="none">
            <a:spAutoFit/>
          </a:bodyPr>
          <a:lstStyle/>
          <a:p>
            <a:pPr eaLnBrk="0" hangingPunct="0">
              <a:defRPr/>
            </a:pPr>
            <a:r>
              <a:rPr lang="ru-RU" dirty="0">
                <a:solidFill>
                  <a:schemeClr val="accent3">
                    <a:lumMod val="50000"/>
                  </a:schemeClr>
                </a:solidFill>
                <a:latin typeface="Arial" panose="020B0604020202020204" pitchFamily="34" charset="0"/>
                <a:cs typeface="+mn-cs"/>
              </a:rPr>
              <a:t>2 </a:t>
            </a:r>
            <a:r>
              <a:rPr lang="ru-RU" dirty="0" err="1">
                <a:solidFill>
                  <a:schemeClr val="accent3">
                    <a:lumMod val="50000"/>
                  </a:schemeClr>
                </a:solidFill>
                <a:latin typeface="Arial" panose="020B0604020202020204" pitchFamily="34" charset="0"/>
                <a:cs typeface="+mn-cs"/>
              </a:rPr>
              <a:t>кв</a:t>
            </a:r>
            <a:endParaRPr lang="ru-RU" dirty="0">
              <a:solidFill>
                <a:schemeClr val="accent3">
                  <a:lumMod val="50000"/>
                </a:schemeClr>
              </a:solidFill>
              <a:latin typeface="Arial" panose="020B0604020202020204" pitchFamily="34" charset="0"/>
              <a:cs typeface="+mn-cs"/>
            </a:endParaRPr>
          </a:p>
        </p:txBody>
      </p:sp>
      <p:sp>
        <p:nvSpPr>
          <p:cNvPr id="26" name="TextBox 25"/>
          <p:cNvSpPr txBox="1"/>
          <p:nvPr/>
        </p:nvSpPr>
        <p:spPr>
          <a:xfrm>
            <a:off x="4519613" y="2751138"/>
            <a:ext cx="601662" cy="369887"/>
          </a:xfrm>
          <a:prstGeom prst="rect">
            <a:avLst/>
          </a:prstGeom>
          <a:noFill/>
        </p:spPr>
        <p:txBody>
          <a:bodyPr wrap="none">
            <a:spAutoFit/>
          </a:bodyPr>
          <a:lstStyle/>
          <a:p>
            <a:pPr eaLnBrk="0" hangingPunct="0">
              <a:defRPr/>
            </a:pPr>
            <a:r>
              <a:rPr lang="ru-RU" dirty="0">
                <a:solidFill>
                  <a:schemeClr val="accent3">
                    <a:lumMod val="50000"/>
                  </a:schemeClr>
                </a:solidFill>
                <a:latin typeface="Arial" panose="020B0604020202020204" pitchFamily="34" charset="0"/>
                <a:cs typeface="+mn-cs"/>
              </a:rPr>
              <a:t>3 </a:t>
            </a:r>
            <a:r>
              <a:rPr lang="ru-RU" dirty="0" err="1">
                <a:solidFill>
                  <a:schemeClr val="accent3">
                    <a:lumMod val="50000"/>
                  </a:schemeClr>
                </a:solidFill>
                <a:latin typeface="Arial" panose="020B0604020202020204" pitchFamily="34" charset="0"/>
                <a:cs typeface="+mn-cs"/>
              </a:rPr>
              <a:t>кв</a:t>
            </a:r>
            <a:endParaRPr lang="ru-RU" dirty="0">
              <a:solidFill>
                <a:schemeClr val="accent3">
                  <a:lumMod val="50000"/>
                </a:schemeClr>
              </a:solidFill>
              <a:latin typeface="Arial" panose="020B0604020202020204" pitchFamily="34" charset="0"/>
              <a:cs typeface="+mn-cs"/>
            </a:endParaRPr>
          </a:p>
        </p:txBody>
      </p:sp>
      <p:sp>
        <p:nvSpPr>
          <p:cNvPr id="27" name="TextBox 26"/>
          <p:cNvSpPr txBox="1"/>
          <p:nvPr/>
        </p:nvSpPr>
        <p:spPr>
          <a:xfrm>
            <a:off x="5165725" y="2751138"/>
            <a:ext cx="601663" cy="369887"/>
          </a:xfrm>
          <a:prstGeom prst="rect">
            <a:avLst/>
          </a:prstGeom>
          <a:noFill/>
        </p:spPr>
        <p:txBody>
          <a:bodyPr wrap="none">
            <a:spAutoFit/>
          </a:bodyPr>
          <a:lstStyle/>
          <a:p>
            <a:pPr eaLnBrk="0" hangingPunct="0">
              <a:defRPr/>
            </a:pPr>
            <a:r>
              <a:rPr lang="ru-RU" dirty="0">
                <a:solidFill>
                  <a:schemeClr val="accent3">
                    <a:lumMod val="50000"/>
                  </a:schemeClr>
                </a:solidFill>
                <a:latin typeface="Arial" panose="020B0604020202020204" pitchFamily="34" charset="0"/>
                <a:cs typeface="+mn-cs"/>
              </a:rPr>
              <a:t>4 </a:t>
            </a:r>
            <a:r>
              <a:rPr lang="ru-RU" dirty="0" err="1">
                <a:solidFill>
                  <a:schemeClr val="accent3">
                    <a:lumMod val="50000"/>
                  </a:schemeClr>
                </a:solidFill>
                <a:latin typeface="Arial" panose="020B0604020202020204" pitchFamily="34" charset="0"/>
                <a:cs typeface="+mn-cs"/>
              </a:rPr>
              <a:t>кв</a:t>
            </a:r>
            <a:endParaRPr lang="ru-RU" dirty="0">
              <a:solidFill>
                <a:schemeClr val="accent3">
                  <a:lumMod val="50000"/>
                </a:schemeClr>
              </a:solidFill>
              <a:latin typeface="Arial" panose="020B0604020202020204" pitchFamily="34" charset="0"/>
              <a:cs typeface="+mn-cs"/>
            </a:endParaRPr>
          </a:p>
        </p:txBody>
      </p:sp>
      <p:cxnSp>
        <p:nvCxnSpPr>
          <p:cNvPr id="28" name="Прямая соединительная линия 27"/>
          <p:cNvCxnSpPr/>
          <p:nvPr/>
        </p:nvCxnSpPr>
        <p:spPr bwMode="auto">
          <a:xfrm flipH="1">
            <a:off x="3635375" y="2543175"/>
            <a:ext cx="504825" cy="207963"/>
          </a:xfrm>
          <a:prstGeom prst="line">
            <a:avLst/>
          </a:prstGeom>
          <a:solidFill>
            <a:srgbClr val="F9E383">
              <a:alpha val="50000"/>
            </a:srgbClr>
          </a:solidFill>
          <a:ln w="15875" cap="flat" cmpd="sng" algn="ctr">
            <a:solidFill>
              <a:schemeClr val="accent3">
                <a:lumMod val="65000"/>
              </a:schemeClr>
            </a:solidFill>
            <a:prstDash val="solid"/>
            <a:round/>
            <a:headEnd type="none" w="med" len="med"/>
            <a:tailEnd type="none" w="med" len="med"/>
          </a:ln>
          <a:effectLst/>
          <a:extLst/>
        </p:spPr>
      </p:cxnSp>
      <p:cxnSp>
        <p:nvCxnSpPr>
          <p:cNvPr id="29" name="Прямая соединительная линия 28"/>
          <p:cNvCxnSpPr/>
          <p:nvPr/>
        </p:nvCxnSpPr>
        <p:spPr bwMode="auto">
          <a:xfrm flipH="1" flipV="1">
            <a:off x="4772025" y="2547938"/>
            <a:ext cx="423863" cy="203200"/>
          </a:xfrm>
          <a:prstGeom prst="line">
            <a:avLst/>
          </a:prstGeom>
          <a:solidFill>
            <a:srgbClr val="F9E383">
              <a:alpha val="50000"/>
            </a:srgbClr>
          </a:solidFill>
          <a:ln w="15875" cap="flat" cmpd="sng" algn="ctr">
            <a:solidFill>
              <a:schemeClr val="accent3">
                <a:lumMod val="65000"/>
              </a:schemeClr>
            </a:solidFill>
            <a:prstDash val="solid"/>
            <a:round/>
            <a:headEnd type="none" w="med" len="med"/>
            <a:tailEnd type="none" w="med" len="med"/>
          </a:ln>
          <a:effectLst/>
          <a:extLst/>
        </p:spPr>
      </p:cxnSp>
      <p:cxnSp>
        <p:nvCxnSpPr>
          <p:cNvPr id="30" name="Прямая соединительная линия 29"/>
          <p:cNvCxnSpPr/>
          <p:nvPr/>
        </p:nvCxnSpPr>
        <p:spPr bwMode="auto">
          <a:xfrm flipH="1" flipV="1">
            <a:off x="4557713" y="2547938"/>
            <a:ext cx="112712" cy="203200"/>
          </a:xfrm>
          <a:prstGeom prst="line">
            <a:avLst/>
          </a:prstGeom>
          <a:solidFill>
            <a:srgbClr val="F9E383">
              <a:alpha val="50000"/>
            </a:srgbClr>
          </a:solidFill>
          <a:ln w="15875" cap="flat" cmpd="sng" algn="ctr">
            <a:solidFill>
              <a:schemeClr val="accent3">
                <a:lumMod val="65000"/>
              </a:schemeClr>
            </a:solidFill>
            <a:prstDash val="solid"/>
            <a:round/>
            <a:headEnd type="none" w="med" len="med"/>
            <a:tailEnd type="none" w="med" len="med"/>
          </a:ln>
          <a:effectLst/>
          <a:extLst/>
        </p:spPr>
      </p:cxnSp>
      <p:cxnSp>
        <p:nvCxnSpPr>
          <p:cNvPr id="31" name="Прямая соединительная линия 30"/>
          <p:cNvCxnSpPr>
            <a:endCxn id="25" idx="0"/>
          </p:cNvCxnSpPr>
          <p:nvPr/>
        </p:nvCxnSpPr>
        <p:spPr bwMode="auto">
          <a:xfrm flipH="1">
            <a:off x="4173538" y="2551113"/>
            <a:ext cx="222250" cy="200025"/>
          </a:xfrm>
          <a:prstGeom prst="line">
            <a:avLst/>
          </a:prstGeom>
          <a:solidFill>
            <a:srgbClr val="F9E383">
              <a:alpha val="50000"/>
            </a:srgbClr>
          </a:solidFill>
          <a:ln w="15875" cap="flat" cmpd="sng" algn="ctr">
            <a:solidFill>
              <a:schemeClr val="accent3">
                <a:lumMod val="65000"/>
              </a:schemeClr>
            </a:solidFill>
            <a:prstDash val="solid"/>
            <a:round/>
            <a:headEnd type="none" w="med" len="med"/>
            <a:tailEnd type="none" w="med" len="med"/>
          </a:ln>
          <a:effectLst/>
          <a:extLst/>
        </p:spPr>
      </p:cxnSp>
      <p:sp>
        <p:nvSpPr>
          <p:cNvPr id="124950" name="TextBox 31"/>
          <p:cNvSpPr txBox="1">
            <a:spLocks noChangeArrowheads="1"/>
          </p:cNvSpPr>
          <p:nvPr/>
        </p:nvSpPr>
        <p:spPr bwMode="auto">
          <a:xfrm>
            <a:off x="2173288" y="1393825"/>
            <a:ext cx="639762" cy="339725"/>
          </a:xfrm>
          <a:prstGeom prst="rect">
            <a:avLst/>
          </a:prstGeom>
          <a:noFill/>
          <a:ln w="9525">
            <a:noFill/>
            <a:miter lim="800000"/>
            <a:headEnd/>
            <a:tailEnd/>
          </a:ln>
        </p:spPr>
        <p:txBody>
          <a:bodyPr wrap="none">
            <a:spAutoFit/>
          </a:bodyPr>
          <a:lstStyle/>
          <a:p>
            <a:pPr eaLnBrk="0" hangingPunct="0"/>
            <a:r>
              <a:rPr lang="ru-RU" sz="1600" b="1">
                <a:solidFill>
                  <a:srgbClr val="FC6E51"/>
                </a:solidFill>
              </a:rPr>
              <a:t>2021</a:t>
            </a:r>
          </a:p>
        </p:txBody>
      </p:sp>
      <p:sp>
        <p:nvSpPr>
          <p:cNvPr id="33" name="TextBox 32"/>
          <p:cNvSpPr txBox="1"/>
          <p:nvPr/>
        </p:nvSpPr>
        <p:spPr>
          <a:xfrm>
            <a:off x="1427163" y="1847850"/>
            <a:ext cx="508000" cy="307975"/>
          </a:xfrm>
          <a:prstGeom prst="rect">
            <a:avLst/>
          </a:prstGeom>
          <a:noFill/>
        </p:spPr>
        <p:txBody>
          <a:bodyPr wrap="none">
            <a:spAutoFit/>
          </a:bodyPr>
          <a:lstStyle/>
          <a:p>
            <a:pPr eaLnBrk="0" hangingPunct="0">
              <a:defRPr/>
            </a:pPr>
            <a:r>
              <a:rPr lang="ru-RU" sz="1400" dirty="0">
                <a:solidFill>
                  <a:schemeClr val="accent3">
                    <a:lumMod val="50000"/>
                  </a:schemeClr>
                </a:solidFill>
                <a:latin typeface="Arial" panose="020B0604020202020204" pitchFamily="34" charset="0"/>
                <a:cs typeface="+mn-cs"/>
              </a:rPr>
              <a:t>1 </a:t>
            </a:r>
            <a:r>
              <a:rPr lang="ru-RU" sz="1400" dirty="0" err="1">
                <a:solidFill>
                  <a:schemeClr val="accent3">
                    <a:lumMod val="50000"/>
                  </a:schemeClr>
                </a:solidFill>
                <a:latin typeface="Arial" panose="020B0604020202020204" pitchFamily="34" charset="0"/>
                <a:cs typeface="+mn-cs"/>
              </a:rPr>
              <a:t>кв</a:t>
            </a:r>
            <a:endParaRPr lang="ru-RU" sz="1400" dirty="0">
              <a:solidFill>
                <a:schemeClr val="accent3">
                  <a:lumMod val="50000"/>
                </a:schemeClr>
              </a:solidFill>
              <a:latin typeface="Arial" panose="020B0604020202020204" pitchFamily="34" charset="0"/>
              <a:cs typeface="+mn-cs"/>
            </a:endParaRPr>
          </a:p>
        </p:txBody>
      </p:sp>
      <p:sp>
        <p:nvSpPr>
          <p:cNvPr id="34" name="TextBox 33"/>
          <p:cNvSpPr txBox="1"/>
          <p:nvPr/>
        </p:nvSpPr>
        <p:spPr>
          <a:xfrm>
            <a:off x="1974850" y="1855788"/>
            <a:ext cx="509588" cy="307975"/>
          </a:xfrm>
          <a:prstGeom prst="rect">
            <a:avLst/>
          </a:prstGeom>
          <a:noFill/>
        </p:spPr>
        <p:txBody>
          <a:bodyPr wrap="none">
            <a:spAutoFit/>
          </a:bodyPr>
          <a:lstStyle/>
          <a:p>
            <a:pPr eaLnBrk="0" hangingPunct="0">
              <a:defRPr/>
            </a:pPr>
            <a:r>
              <a:rPr lang="ru-RU" sz="1400" dirty="0">
                <a:solidFill>
                  <a:schemeClr val="accent3">
                    <a:lumMod val="50000"/>
                  </a:schemeClr>
                </a:solidFill>
                <a:latin typeface="Arial" panose="020B0604020202020204" pitchFamily="34" charset="0"/>
                <a:cs typeface="+mn-cs"/>
              </a:rPr>
              <a:t>2 </a:t>
            </a:r>
            <a:r>
              <a:rPr lang="ru-RU" sz="1400" dirty="0" err="1">
                <a:solidFill>
                  <a:schemeClr val="accent3">
                    <a:lumMod val="50000"/>
                  </a:schemeClr>
                </a:solidFill>
                <a:latin typeface="Arial" panose="020B0604020202020204" pitchFamily="34" charset="0"/>
                <a:cs typeface="+mn-cs"/>
              </a:rPr>
              <a:t>кв</a:t>
            </a:r>
            <a:endParaRPr lang="ru-RU" sz="1400" dirty="0">
              <a:solidFill>
                <a:schemeClr val="accent3">
                  <a:lumMod val="50000"/>
                </a:schemeClr>
              </a:solidFill>
              <a:latin typeface="Arial" panose="020B0604020202020204" pitchFamily="34" charset="0"/>
              <a:cs typeface="+mn-cs"/>
            </a:endParaRPr>
          </a:p>
        </p:txBody>
      </p:sp>
      <p:sp>
        <p:nvSpPr>
          <p:cNvPr id="35" name="TextBox 34"/>
          <p:cNvSpPr txBox="1"/>
          <p:nvPr/>
        </p:nvSpPr>
        <p:spPr>
          <a:xfrm>
            <a:off x="2513013" y="1855788"/>
            <a:ext cx="508000" cy="307975"/>
          </a:xfrm>
          <a:prstGeom prst="rect">
            <a:avLst/>
          </a:prstGeom>
          <a:noFill/>
        </p:spPr>
        <p:txBody>
          <a:bodyPr wrap="none">
            <a:spAutoFit/>
          </a:bodyPr>
          <a:lstStyle/>
          <a:p>
            <a:pPr eaLnBrk="0" hangingPunct="0">
              <a:defRPr/>
            </a:pPr>
            <a:r>
              <a:rPr lang="ru-RU" sz="1400" dirty="0">
                <a:solidFill>
                  <a:schemeClr val="accent3">
                    <a:lumMod val="50000"/>
                  </a:schemeClr>
                </a:solidFill>
                <a:latin typeface="Arial" panose="020B0604020202020204" pitchFamily="34" charset="0"/>
                <a:cs typeface="+mn-cs"/>
              </a:rPr>
              <a:t>3 </a:t>
            </a:r>
            <a:r>
              <a:rPr lang="ru-RU" sz="1400" dirty="0" err="1">
                <a:solidFill>
                  <a:schemeClr val="accent3">
                    <a:lumMod val="50000"/>
                  </a:schemeClr>
                </a:solidFill>
                <a:latin typeface="Arial" panose="020B0604020202020204" pitchFamily="34" charset="0"/>
                <a:cs typeface="+mn-cs"/>
              </a:rPr>
              <a:t>кв</a:t>
            </a:r>
            <a:endParaRPr lang="ru-RU" sz="1400" dirty="0">
              <a:solidFill>
                <a:schemeClr val="accent3">
                  <a:lumMod val="50000"/>
                </a:schemeClr>
              </a:solidFill>
              <a:latin typeface="Arial" panose="020B0604020202020204" pitchFamily="34" charset="0"/>
              <a:cs typeface="+mn-cs"/>
            </a:endParaRPr>
          </a:p>
        </p:txBody>
      </p:sp>
      <p:sp>
        <p:nvSpPr>
          <p:cNvPr id="36" name="TextBox 35"/>
          <p:cNvSpPr txBox="1"/>
          <p:nvPr/>
        </p:nvSpPr>
        <p:spPr>
          <a:xfrm>
            <a:off x="2987675" y="1855788"/>
            <a:ext cx="508000" cy="307975"/>
          </a:xfrm>
          <a:prstGeom prst="rect">
            <a:avLst/>
          </a:prstGeom>
          <a:noFill/>
        </p:spPr>
        <p:txBody>
          <a:bodyPr wrap="none">
            <a:spAutoFit/>
          </a:bodyPr>
          <a:lstStyle/>
          <a:p>
            <a:pPr eaLnBrk="0" hangingPunct="0">
              <a:defRPr/>
            </a:pPr>
            <a:r>
              <a:rPr lang="ru-RU" sz="1400" dirty="0">
                <a:solidFill>
                  <a:schemeClr val="accent3">
                    <a:lumMod val="50000"/>
                  </a:schemeClr>
                </a:solidFill>
                <a:latin typeface="Arial" panose="020B0604020202020204" pitchFamily="34" charset="0"/>
                <a:cs typeface="+mn-cs"/>
              </a:rPr>
              <a:t>4 </a:t>
            </a:r>
            <a:r>
              <a:rPr lang="ru-RU" sz="1400" dirty="0" err="1">
                <a:solidFill>
                  <a:schemeClr val="accent3">
                    <a:lumMod val="50000"/>
                  </a:schemeClr>
                </a:solidFill>
                <a:latin typeface="Arial" panose="020B0604020202020204" pitchFamily="34" charset="0"/>
                <a:cs typeface="+mn-cs"/>
              </a:rPr>
              <a:t>кв</a:t>
            </a:r>
            <a:endParaRPr lang="ru-RU" sz="1400" dirty="0">
              <a:solidFill>
                <a:schemeClr val="accent3">
                  <a:lumMod val="50000"/>
                </a:schemeClr>
              </a:solidFill>
              <a:latin typeface="Arial" panose="020B0604020202020204" pitchFamily="34" charset="0"/>
              <a:cs typeface="+mn-cs"/>
            </a:endParaRPr>
          </a:p>
        </p:txBody>
      </p:sp>
      <p:cxnSp>
        <p:nvCxnSpPr>
          <p:cNvPr id="37" name="Прямая соединительная линия 36"/>
          <p:cNvCxnSpPr/>
          <p:nvPr/>
        </p:nvCxnSpPr>
        <p:spPr bwMode="auto">
          <a:xfrm flipH="1">
            <a:off x="1836738" y="1668463"/>
            <a:ext cx="522287" cy="231775"/>
          </a:xfrm>
          <a:prstGeom prst="line">
            <a:avLst/>
          </a:prstGeom>
          <a:solidFill>
            <a:srgbClr val="F9E383">
              <a:alpha val="50000"/>
            </a:srgbClr>
          </a:solidFill>
          <a:ln w="6350" cap="flat" cmpd="sng" algn="ctr">
            <a:solidFill>
              <a:schemeClr val="accent3">
                <a:lumMod val="65000"/>
              </a:schemeClr>
            </a:solidFill>
            <a:prstDash val="solid"/>
            <a:round/>
            <a:headEnd type="none" w="med" len="med"/>
            <a:tailEnd type="none" w="med" len="med"/>
          </a:ln>
          <a:effectLst/>
          <a:extLst/>
        </p:spPr>
      </p:cxnSp>
      <p:cxnSp>
        <p:nvCxnSpPr>
          <p:cNvPr id="38" name="Прямая соединительная линия 37"/>
          <p:cNvCxnSpPr/>
          <p:nvPr/>
        </p:nvCxnSpPr>
        <p:spPr bwMode="auto">
          <a:xfrm flipH="1" flipV="1">
            <a:off x="2674938" y="1690688"/>
            <a:ext cx="514350" cy="231775"/>
          </a:xfrm>
          <a:prstGeom prst="line">
            <a:avLst/>
          </a:prstGeom>
          <a:solidFill>
            <a:srgbClr val="F9E383">
              <a:alpha val="50000"/>
            </a:srgbClr>
          </a:solidFill>
          <a:ln w="6350" cap="flat" cmpd="sng" algn="ctr">
            <a:solidFill>
              <a:schemeClr val="accent3">
                <a:lumMod val="65000"/>
              </a:schemeClr>
            </a:solidFill>
            <a:prstDash val="solid"/>
            <a:round/>
            <a:headEnd type="none" w="med" len="med"/>
            <a:tailEnd type="none" w="med" len="med"/>
          </a:ln>
          <a:effectLst/>
          <a:extLst/>
        </p:spPr>
      </p:cxnSp>
      <p:cxnSp>
        <p:nvCxnSpPr>
          <p:cNvPr id="39" name="Прямая соединительная линия 38"/>
          <p:cNvCxnSpPr>
            <a:stCxn id="35" idx="0"/>
          </p:cNvCxnSpPr>
          <p:nvPr/>
        </p:nvCxnSpPr>
        <p:spPr bwMode="auto">
          <a:xfrm flipH="1" flipV="1">
            <a:off x="2551113" y="1719263"/>
            <a:ext cx="215900" cy="136525"/>
          </a:xfrm>
          <a:prstGeom prst="line">
            <a:avLst/>
          </a:prstGeom>
          <a:solidFill>
            <a:srgbClr val="F9E383">
              <a:alpha val="50000"/>
            </a:srgbClr>
          </a:solidFill>
          <a:ln w="6350" cap="flat" cmpd="sng" algn="ctr">
            <a:solidFill>
              <a:schemeClr val="accent3">
                <a:lumMod val="65000"/>
              </a:schemeClr>
            </a:solidFill>
            <a:prstDash val="solid"/>
            <a:round/>
            <a:headEnd type="none" w="med" len="med"/>
            <a:tailEnd type="none" w="med" len="med"/>
          </a:ln>
          <a:effectLst/>
          <a:extLst/>
        </p:spPr>
      </p:cxnSp>
      <p:cxnSp>
        <p:nvCxnSpPr>
          <p:cNvPr id="40" name="Прямая соединительная линия 39"/>
          <p:cNvCxnSpPr>
            <a:stCxn id="124950" idx="2"/>
            <a:endCxn id="34" idx="0"/>
          </p:cNvCxnSpPr>
          <p:nvPr/>
        </p:nvCxnSpPr>
        <p:spPr bwMode="auto">
          <a:xfrm flipH="1">
            <a:off x="2228850" y="1733550"/>
            <a:ext cx="265113" cy="122238"/>
          </a:xfrm>
          <a:prstGeom prst="line">
            <a:avLst/>
          </a:prstGeom>
          <a:solidFill>
            <a:srgbClr val="F9E383">
              <a:alpha val="50000"/>
            </a:srgbClr>
          </a:solidFill>
          <a:ln w="6350" cap="flat" cmpd="sng" algn="ctr">
            <a:solidFill>
              <a:schemeClr val="accent3">
                <a:lumMod val="65000"/>
              </a:schemeClr>
            </a:solidFill>
            <a:prstDash val="solid"/>
            <a:round/>
            <a:headEnd type="none" w="med" len="med"/>
            <a:tailEnd type="none" w="med" len="med"/>
          </a:ln>
          <a:effectLst/>
          <a:extLst/>
        </p:spPr>
      </p:cxnSp>
    </p:spTree>
  </p:cSld>
  <p:clrMapOvr>
    <a:masterClrMapping/>
  </p:clrMapOvr>
  <p:transition advTm="4179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xtLst/>
        </p:spPr>
        <p:txBody>
          <a:bodyPr/>
          <a:lstStyle/>
          <a:p>
            <a:pPr>
              <a:defRPr/>
            </a:pPr>
            <a:r>
              <a:rPr lang="ru-RU" dirty="0"/>
              <a:t>Планирование закупок</a:t>
            </a:r>
          </a:p>
        </p:txBody>
      </p:sp>
      <p:pic>
        <p:nvPicPr>
          <p:cNvPr id="126978" name="Рисунок 4"/>
          <p:cNvPicPr>
            <a:picLocks noChangeAspect="1"/>
          </p:cNvPicPr>
          <p:nvPr/>
        </p:nvPicPr>
        <p:blipFill>
          <a:blip r:embed="rId3"/>
          <a:srcRect b="13110"/>
          <a:stretch>
            <a:fillRect/>
          </a:stretch>
        </p:blipFill>
        <p:spPr bwMode="auto">
          <a:xfrm>
            <a:off x="590550" y="1412875"/>
            <a:ext cx="7869238" cy="4608513"/>
          </a:xfrm>
          <a:prstGeom prst="rect">
            <a:avLst/>
          </a:prstGeom>
          <a:noFill/>
          <a:ln w="9525">
            <a:noFill/>
            <a:miter lim="800000"/>
            <a:headEnd/>
            <a:tailEnd/>
          </a:ln>
        </p:spPr>
      </p:pic>
      <p:sp>
        <p:nvSpPr>
          <p:cNvPr id="126979" name="Прямоугольник 17"/>
          <p:cNvSpPr>
            <a:spLocks noChangeArrowheads="1"/>
          </p:cNvSpPr>
          <p:nvPr/>
        </p:nvSpPr>
        <p:spPr bwMode="auto">
          <a:xfrm>
            <a:off x="3348038" y="3925888"/>
            <a:ext cx="144462" cy="142875"/>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
        <p:nvSpPr>
          <p:cNvPr id="126980" name="Прямоугольник 18"/>
          <p:cNvSpPr>
            <a:spLocks noChangeArrowheads="1"/>
          </p:cNvSpPr>
          <p:nvPr/>
        </p:nvSpPr>
        <p:spPr bwMode="auto">
          <a:xfrm>
            <a:off x="3348038" y="4210050"/>
            <a:ext cx="144462" cy="142875"/>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
        <p:nvSpPr>
          <p:cNvPr id="126981" name="Прямоугольник 19"/>
          <p:cNvSpPr>
            <a:spLocks noChangeArrowheads="1"/>
          </p:cNvSpPr>
          <p:nvPr/>
        </p:nvSpPr>
        <p:spPr bwMode="auto">
          <a:xfrm>
            <a:off x="3348038" y="4486275"/>
            <a:ext cx="144462" cy="142875"/>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
        <p:nvSpPr>
          <p:cNvPr id="126982" name="Прямоугольник 20"/>
          <p:cNvSpPr>
            <a:spLocks noChangeArrowheads="1"/>
          </p:cNvSpPr>
          <p:nvPr/>
        </p:nvSpPr>
        <p:spPr bwMode="auto">
          <a:xfrm>
            <a:off x="3348038" y="4772025"/>
            <a:ext cx="144462" cy="144463"/>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
        <p:nvSpPr>
          <p:cNvPr id="126983" name="Прямоугольник 21"/>
          <p:cNvSpPr>
            <a:spLocks noChangeArrowheads="1"/>
          </p:cNvSpPr>
          <p:nvPr/>
        </p:nvSpPr>
        <p:spPr bwMode="auto">
          <a:xfrm>
            <a:off x="3348038" y="5046663"/>
            <a:ext cx="144462" cy="144462"/>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
        <p:nvSpPr>
          <p:cNvPr id="126984" name="Прямоугольник 22"/>
          <p:cNvSpPr>
            <a:spLocks noChangeArrowheads="1"/>
          </p:cNvSpPr>
          <p:nvPr/>
        </p:nvSpPr>
        <p:spPr bwMode="auto">
          <a:xfrm>
            <a:off x="3348038" y="5322888"/>
            <a:ext cx="144462" cy="142875"/>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
        <p:nvSpPr>
          <p:cNvPr id="126985" name="Прямоугольник 24"/>
          <p:cNvSpPr>
            <a:spLocks noChangeArrowheads="1"/>
          </p:cNvSpPr>
          <p:nvPr/>
        </p:nvSpPr>
        <p:spPr bwMode="auto">
          <a:xfrm>
            <a:off x="7380288" y="3608388"/>
            <a:ext cx="144462" cy="142875"/>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
        <p:nvSpPr>
          <p:cNvPr id="126986" name="Прямоугольник 25"/>
          <p:cNvSpPr>
            <a:spLocks noChangeArrowheads="1"/>
          </p:cNvSpPr>
          <p:nvPr/>
        </p:nvSpPr>
        <p:spPr bwMode="auto">
          <a:xfrm>
            <a:off x="7380288" y="3887788"/>
            <a:ext cx="144462" cy="142875"/>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
        <p:nvSpPr>
          <p:cNvPr id="126987" name="Прямоугольник 26"/>
          <p:cNvSpPr>
            <a:spLocks noChangeArrowheads="1"/>
          </p:cNvSpPr>
          <p:nvPr/>
        </p:nvSpPr>
        <p:spPr bwMode="auto">
          <a:xfrm>
            <a:off x="7380288" y="4157663"/>
            <a:ext cx="144462" cy="144462"/>
          </a:xfrm>
          <a:prstGeom prst="rect">
            <a:avLst/>
          </a:prstGeom>
          <a:solidFill>
            <a:srgbClr val="FC6E51">
              <a:alpha val="50195"/>
            </a:srgbClr>
          </a:solidFill>
          <a:ln w="44450" algn="ctr">
            <a:noFill/>
            <a:round/>
            <a:headEnd/>
            <a:tailEnd/>
          </a:ln>
        </p:spPr>
        <p:txBody>
          <a:bodyPr anchor="ctr"/>
          <a:lstStyle/>
          <a:p>
            <a:pPr eaLnBrk="0" hangingPunct="0">
              <a:lnSpc>
                <a:spcPct val="110000"/>
              </a:lnSpc>
              <a:spcBef>
                <a:spcPct val="50000"/>
              </a:spcBef>
            </a:pPr>
            <a:endParaRPr lang="ru-RU" sz="2000"/>
          </a:p>
        </p:txBody>
      </p:sp>
    </p:spTree>
  </p:cSld>
  <p:clrMapOvr>
    <a:masterClrMapping/>
  </p:clrMapOvr>
  <p:transition advTm="17907"/>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IMING" val="|79.9|25.2"/>
</p:tagLst>
</file>

<file path=ppt/tags/tag11.xml><?xml version="1.0" encoding="utf-8"?>
<p:tagLst xmlns:a="http://schemas.openxmlformats.org/drawingml/2006/main" xmlns:r="http://schemas.openxmlformats.org/officeDocument/2006/relationships" xmlns:p="http://schemas.openxmlformats.org/presentationml/2006/main">
  <p:tag name="TIMING" val="|42.6"/>
</p:tagLst>
</file>

<file path=ppt/tags/tag12.xml><?xml version="1.0" encoding="utf-8"?>
<p:tagLst xmlns:a="http://schemas.openxmlformats.org/drawingml/2006/main" xmlns:r="http://schemas.openxmlformats.org/officeDocument/2006/relationships" xmlns:p="http://schemas.openxmlformats.org/presentationml/2006/main">
  <p:tag name="TIMING" val="|15.6|13.9|16.8"/>
</p:tagLst>
</file>

<file path=ppt/tags/tag13.xml><?xml version="1.0" encoding="utf-8"?>
<p:tagLst xmlns:a="http://schemas.openxmlformats.org/drawingml/2006/main" xmlns:r="http://schemas.openxmlformats.org/officeDocument/2006/relationships" xmlns:p="http://schemas.openxmlformats.org/presentationml/2006/main">
  <p:tag name="TIMING" val="|47.5|24"/>
</p:tagLst>
</file>

<file path=ppt/tags/tag14.xml><?xml version="1.0" encoding="utf-8"?>
<p:tagLst xmlns:a="http://schemas.openxmlformats.org/drawingml/2006/main" xmlns:r="http://schemas.openxmlformats.org/officeDocument/2006/relationships" xmlns:p="http://schemas.openxmlformats.org/presentationml/2006/main">
  <p:tag name="TIMING" val="|7.3|35.9"/>
</p:tagLst>
</file>

<file path=ppt/tags/tag15.xml><?xml version="1.0" encoding="utf-8"?>
<p:tagLst xmlns:a="http://schemas.openxmlformats.org/drawingml/2006/main" xmlns:r="http://schemas.openxmlformats.org/officeDocument/2006/relationships" xmlns:p="http://schemas.openxmlformats.org/presentationml/2006/main">
  <p:tag name="TIMING" val="|5.1|1.9"/>
</p:tagLst>
</file>

<file path=ppt/tags/tag16.xml><?xml version="1.0" encoding="utf-8"?>
<p:tagLst xmlns:a="http://schemas.openxmlformats.org/drawingml/2006/main" xmlns:r="http://schemas.openxmlformats.org/officeDocument/2006/relationships" xmlns:p="http://schemas.openxmlformats.org/presentationml/2006/main">
  <p:tag name="TIMING" val="|2.1"/>
</p:tagLst>
</file>

<file path=ppt/tags/tag17.xml><?xml version="1.0" encoding="utf-8"?>
<p:tagLst xmlns:a="http://schemas.openxmlformats.org/drawingml/2006/main" xmlns:r="http://schemas.openxmlformats.org/officeDocument/2006/relationships" xmlns:p="http://schemas.openxmlformats.org/presentationml/2006/main">
  <p:tag name="TIMING" val="|3.9|27.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IMING" val="|76.5|18.7|12.5"/>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Proxima Nova Lt"/>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Другая 1">
      <a:majorFont>
        <a:latin typeface="Proxima Nova"/>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Proxima Nova Lt"/>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Proxima Nova Lt"/>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Proxima Nova Lt"/>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2302</Words>
  <Application>Microsoft Office PowerPoint</Application>
  <PresentationFormat>Произвольный</PresentationFormat>
  <Paragraphs>388</Paragraphs>
  <Slides>28</Slides>
  <Notes>26</Notes>
  <HiddenSlides>0</HiddenSlides>
  <MMClips>0</MMClips>
  <ScaleCrop>false</ScaleCrop>
  <HeadingPairs>
    <vt:vector size="6" baseType="variant">
      <vt:variant>
        <vt:lpstr>Тема</vt:lpstr>
      </vt:variant>
      <vt:variant>
        <vt:i4>8</vt:i4>
      </vt:variant>
      <vt:variant>
        <vt:lpstr>Внедренные серверы OLE</vt:lpstr>
      </vt:variant>
      <vt:variant>
        <vt:i4>1</vt:i4>
      </vt:variant>
      <vt:variant>
        <vt:lpstr>Заголовки слайдов</vt:lpstr>
      </vt:variant>
      <vt:variant>
        <vt:i4>28</vt:i4>
      </vt:variant>
    </vt:vector>
  </HeadingPairs>
  <TitlesOfParts>
    <vt:vector size="37" baseType="lpstr">
      <vt:lpstr>Оформление по умолчанию</vt:lpstr>
      <vt:lpstr>Специальное оформление</vt:lpstr>
      <vt:lpstr>1409_Шаблон</vt:lpstr>
      <vt:lpstr>1_Оформление по умолчанию</vt:lpstr>
      <vt:lpstr>2_Оформление по умолчанию</vt:lpstr>
      <vt:lpstr>1_1409_Шаблон</vt:lpstr>
      <vt:lpstr>2_1409_Шаблон</vt:lpstr>
      <vt:lpstr>11_Оформление по умолчанию</vt:lpstr>
      <vt:lpstr>think-cell Slide</vt:lpstr>
      <vt:lpstr>Презентация PowerPoint</vt:lpstr>
      <vt:lpstr>Синергия совместного использования</vt:lpstr>
      <vt:lpstr>1C:Управление холдингом. ERP Корпоративные закупки. Решаемые задачи</vt:lpstr>
      <vt:lpstr>Закупки 1С:ERP. Управление предприятием</vt:lpstr>
      <vt:lpstr>Корпоративные закупки.  1С:Управление Холдингом. ERP</vt:lpstr>
      <vt:lpstr>Формирование и обеспечение потребностей в подсистемах ЕРП</vt:lpstr>
      <vt:lpstr>Основные вопросы менеджера по закупкам</vt:lpstr>
      <vt:lpstr>Источники данных планирования</vt:lpstr>
      <vt:lpstr>Планирование закупок</vt:lpstr>
      <vt:lpstr>Планирование закупок</vt:lpstr>
      <vt:lpstr>Планирование закупок.  Учет законтрактованных объемов</vt:lpstr>
      <vt:lpstr>Два подхода к работе со сценариями (Регистрация потребности. Корректировка)</vt:lpstr>
      <vt:lpstr>Помощник отнесения потребности на действующие договора</vt:lpstr>
      <vt:lpstr>Планирование закупок. Консолидированный план потребности</vt:lpstr>
      <vt:lpstr>Закупочные процедуры в отдельной организации</vt:lpstr>
      <vt:lpstr>Централизованные закупочные процедуры</vt:lpstr>
      <vt:lpstr>Обоснование НМЦ, подбор из потребности, закупка для филиала</vt:lpstr>
      <vt:lpstr>Управление поставщиками, требования к закупаемой продукции</vt:lpstr>
      <vt:lpstr>Проведение закупочной процедуры</vt:lpstr>
      <vt:lpstr>Управление расписанием исполнения стадий закупочной процедуры</vt:lpstr>
      <vt:lpstr>Напоминания и оповещения</vt:lpstr>
      <vt:lpstr>Анализ исполнения программы закупок</vt:lpstr>
      <vt:lpstr>Расширение схемы обеспечения потребности для работы с договорами</vt:lpstr>
      <vt:lpstr>Расширение рабочих мест  по формированию заказов поставщикам</vt:lpstr>
      <vt:lpstr>Претензионно-исковая работа</vt:lpstr>
      <vt:lpstr>Монитор оперативной деятельности по закупкам</vt:lpstr>
      <vt:lpstr>Интеграция с ЭТП</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
  <cp:lastModifiedBy/>
  <cp:revision>2</cp:revision>
  <dcterms:created xsi:type="dcterms:W3CDTF">2018-02-08T09:59:48Z</dcterms:created>
  <dcterms:modified xsi:type="dcterms:W3CDTF">2019-07-23T09:04:47Z</dcterms:modified>
</cp:coreProperties>
</file>